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18"/>
    <p:restoredTop sz="94625"/>
  </p:normalViewPr>
  <p:slideViewPr>
    <p:cSldViewPr snapToGrid="0" snapToObjects="1">
      <p:cViewPr>
        <p:scale>
          <a:sx n="85" d="100"/>
          <a:sy n="85" d="100"/>
        </p:scale>
        <p:origin x="52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2C0A-B21A-8147-9303-4D1E99A00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3B541-5DAB-DE49-B80F-72AD4E24E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2566D-805B-344D-9512-0DF92B8FB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F504-CCE7-D84F-AEBE-3E67EF74034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2535D-F565-554A-8C33-2983A366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AAD2-DC4E-3E4A-B70B-B1CF10005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F550-7212-0F4D-92E3-2444D0ACC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7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7C101-34BD-8943-AACB-8E7E2EF5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094E8-22C6-EC4F-82EB-8BE1B3702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FE5E-3B42-B046-A87A-D1404D20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F504-CCE7-D84F-AEBE-3E67EF74034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E4B4-3559-8841-B145-5F8CAC26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B61C-B8E2-834D-9CCE-833C78D3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F550-7212-0F4D-92E3-2444D0ACC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9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086986-03B7-AD48-AA3C-ABB64FA8D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6F2C5-7DAC-2E4A-B700-FC7996F7E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AC929-4D8D-F049-9109-21C8D25C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F504-CCE7-D84F-AEBE-3E67EF74034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C5D0C-BBD2-DE4D-804A-0D431CB7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314C6-6A8E-9943-A049-3E1B41D6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F550-7212-0F4D-92E3-2444D0ACC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3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7DF9-475E-9C46-AE53-B2B529497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79B7F-56BF-B34E-A4DF-36709642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ABFE5-BC07-A642-8426-7773A0D1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F504-CCE7-D84F-AEBE-3E67EF74034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4D51C-19BF-714F-A966-DFF78E92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3B5D3-A86A-5C40-8DF4-2CE7A8EB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F550-7212-0F4D-92E3-2444D0ACC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3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8571-EAE4-E640-8E1A-9CFA29E6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6BC5F-6C52-1C41-A88B-DD4228405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A43B8-7EBB-4540-AC57-DA1115A2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F504-CCE7-D84F-AEBE-3E67EF74034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BA4EC-699F-AE49-AADD-0E92578B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25D1C-C9C8-0041-9BE3-3AA7453D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F550-7212-0F4D-92E3-2444D0ACC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8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C585-AE66-3B43-8F73-B2A340F4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8180-7D55-CE4F-991A-FB22744B1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015EB-F4C3-BE40-BA99-FF7E42A95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3A551-7A39-9E45-A76F-1B4AE9F0B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F504-CCE7-D84F-AEBE-3E67EF74034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BD522-5C54-A644-857D-FDF8F225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ABBB2-0AF6-0942-A6E7-FBBD88FF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F550-7212-0F4D-92E3-2444D0ACC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1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21E9-A61F-DE42-A7CA-33DD01A24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4EB17-E4F5-E042-9358-B6FE23F30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4EB0C-C162-F444-9448-E8711E526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57128-4B79-0348-A141-3707CDA12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32700-7E2F-CC40-A793-1CD47811A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6897BE-780E-9845-B2E7-188A238AD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F504-CCE7-D84F-AEBE-3E67EF74034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A212B-4CDB-8D46-8EF0-440FB907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12B92-951D-BF4C-89CB-732F2F51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F550-7212-0F4D-92E3-2444D0ACC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7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736B-C777-0A4A-8404-C8366582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B3F47F-3D93-454B-837F-38FB4D6F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F504-CCE7-D84F-AEBE-3E67EF74034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8E001-FD68-464F-9DE0-AE5C11F7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D4E2B-8F3D-0840-B7F9-B3BA1A42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F550-7212-0F4D-92E3-2444D0ACC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8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819F7-3757-4D4C-AAE0-66D415A7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F504-CCE7-D84F-AEBE-3E67EF74034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E1F86-4F19-974A-AA7E-7740F410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B2E2B-4852-7B4E-95E1-C24F5337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F550-7212-0F4D-92E3-2444D0ACC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4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A7F36-CD1E-AE49-AC75-3F759CE8C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B8F88-46C7-A44B-BF7C-F2FE6B893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1523B-CDCA-4147-BC7E-B683DCF85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DCB40-0FCC-074A-804F-EA5087B87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F504-CCE7-D84F-AEBE-3E67EF74034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4A018-F5E2-2145-BF7B-19F97796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AD456-B945-0249-8B36-56454F85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F550-7212-0F4D-92E3-2444D0ACC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0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98E7-CC2A-8744-A111-BCD96F7A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D2CBF8-5879-FD43-8216-8DC3751E7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10666-D447-004E-9C1B-DB4C0E104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55BFC-3489-A14D-BAFC-5E9341EC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F504-CCE7-D84F-AEBE-3E67EF74034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EA610-AA33-894D-8AB7-2B0334E0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69B89-875F-FB47-AB6E-89596C41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F550-7212-0F4D-92E3-2444D0ACC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3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806311-E24A-3145-8DC4-A067388F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132BB-0511-AD41-A10D-1560A6C82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096C6-6D87-254E-8FC4-FFE13F391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5F504-CCE7-D84F-AEBE-3E67EF74034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3AB51-3C60-6F40-A1B2-FCFA18D12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31210-8FDF-2C42-9909-2F7C8667D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0F550-7212-0F4D-92E3-2444D0ACC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3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ADD3-44F3-EC46-A62C-025122E1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Entropy</a:t>
            </a:r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064121B0-B48B-4E40-A65E-49430820534E}"/>
              </a:ext>
            </a:extLst>
          </p:cNvPr>
          <p:cNvSpPr/>
          <p:nvPr/>
        </p:nvSpPr>
        <p:spPr>
          <a:xfrm>
            <a:off x="1637284" y="2541838"/>
            <a:ext cx="887104" cy="128289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9D27D-9451-AC44-8DBE-F3B2A2AE7D30}"/>
              </a:ext>
            </a:extLst>
          </p:cNvPr>
          <p:cNvSpPr txBox="1"/>
          <p:nvPr/>
        </p:nvSpPr>
        <p:spPr>
          <a:xfrm>
            <a:off x="1856278" y="2669385"/>
            <a:ext cx="572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0.7</a:t>
            </a:r>
          </a:p>
          <a:p>
            <a:r>
              <a:rPr lang="en-US" sz="2400" dirty="0"/>
              <a:t>0.2</a:t>
            </a:r>
          </a:p>
          <a:p>
            <a:r>
              <a:rPr lang="en-US" sz="2400" dirty="0"/>
              <a:t>0.1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52056-FEC3-6941-8CEB-F2692F6F592C}"/>
              </a:ext>
            </a:extLst>
          </p:cNvPr>
          <p:cNvSpPr txBox="1"/>
          <p:nvPr/>
        </p:nvSpPr>
        <p:spPr>
          <a:xfrm>
            <a:off x="1953126" y="2108733"/>
            <a:ext cx="3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814A514B-916F-0E45-A9FD-71D0C39985FD}"/>
              </a:ext>
            </a:extLst>
          </p:cNvPr>
          <p:cNvSpPr/>
          <p:nvPr/>
        </p:nvSpPr>
        <p:spPr>
          <a:xfrm>
            <a:off x="7091532" y="2623481"/>
            <a:ext cx="887104" cy="128289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C76358-5910-9D48-ABB9-97275289B266}"/>
              </a:ext>
            </a:extLst>
          </p:cNvPr>
          <p:cNvSpPr txBox="1"/>
          <p:nvPr/>
        </p:nvSpPr>
        <p:spPr>
          <a:xfrm>
            <a:off x="7310526" y="2751028"/>
            <a:ext cx="572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1.0</a:t>
            </a:r>
          </a:p>
          <a:p>
            <a:r>
              <a:rPr lang="en-US" sz="2400" dirty="0"/>
              <a:t>0.0</a:t>
            </a:r>
          </a:p>
          <a:p>
            <a:r>
              <a:rPr lang="en-US" sz="2400" dirty="0"/>
              <a:t>0.0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233810-38A4-9A4F-B66A-585EEC34102D}"/>
              </a:ext>
            </a:extLst>
          </p:cNvPr>
          <p:cNvSpPr txBox="1"/>
          <p:nvPr/>
        </p:nvSpPr>
        <p:spPr>
          <a:xfrm>
            <a:off x="7236765" y="1977150"/>
            <a:ext cx="596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</a:t>
            </a:r>
          </a:p>
          <a:p>
            <a:pPr algn="ctr"/>
            <a:r>
              <a:rPr lang="en-US" sz="2400" dirty="0"/>
              <a:t>“1”</a:t>
            </a:r>
          </a:p>
        </p:txBody>
      </p:sp>
      <p:sp>
        <p:nvSpPr>
          <p:cNvPr id="10" name="Double Bracket 9">
            <a:extLst>
              <a:ext uri="{FF2B5EF4-FFF2-40B4-BE49-F238E27FC236}">
                <a16:creationId xmlns:a16="http://schemas.microsoft.com/office/drawing/2014/main" id="{9F204798-1611-714B-B9A8-7B4D7B064F95}"/>
              </a:ext>
            </a:extLst>
          </p:cNvPr>
          <p:cNvSpPr/>
          <p:nvPr/>
        </p:nvSpPr>
        <p:spPr>
          <a:xfrm>
            <a:off x="8417639" y="2623481"/>
            <a:ext cx="887104" cy="128289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63FDD-2842-B744-A2ED-4FB9CCC81C32}"/>
              </a:ext>
            </a:extLst>
          </p:cNvPr>
          <p:cNvSpPr txBox="1"/>
          <p:nvPr/>
        </p:nvSpPr>
        <p:spPr>
          <a:xfrm>
            <a:off x="8636633" y="2751028"/>
            <a:ext cx="572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0.0</a:t>
            </a:r>
          </a:p>
          <a:p>
            <a:r>
              <a:rPr lang="en-US" sz="2400" dirty="0"/>
              <a:t>1.0</a:t>
            </a:r>
          </a:p>
          <a:p>
            <a:r>
              <a:rPr lang="en-US" sz="2400" dirty="0"/>
              <a:t>0.0</a:t>
            </a:r>
          </a:p>
        </p:txBody>
      </p:sp>
      <p:sp>
        <p:nvSpPr>
          <p:cNvPr id="12" name="Double Bracket 11">
            <a:extLst>
              <a:ext uri="{FF2B5EF4-FFF2-40B4-BE49-F238E27FC236}">
                <a16:creationId xmlns:a16="http://schemas.microsoft.com/office/drawing/2014/main" id="{358CFC0B-E29E-494B-9932-B6442E66E6F0}"/>
              </a:ext>
            </a:extLst>
          </p:cNvPr>
          <p:cNvSpPr/>
          <p:nvPr/>
        </p:nvSpPr>
        <p:spPr>
          <a:xfrm>
            <a:off x="9639114" y="2623481"/>
            <a:ext cx="887104" cy="128289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2F799-F090-4247-9929-6405C26362AF}"/>
              </a:ext>
            </a:extLst>
          </p:cNvPr>
          <p:cNvSpPr txBox="1"/>
          <p:nvPr/>
        </p:nvSpPr>
        <p:spPr>
          <a:xfrm>
            <a:off x="9858108" y="2751028"/>
            <a:ext cx="572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0.0</a:t>
            </a:r>
          </a:p>
          <a:p>
            <a:r>
              <a:rPr lang="en-US" sz="2400" dirty="0"/>
              <a:t>0.0</a:t>
            </a:r>
          </a:p>
          <a:p>
            <a:r>
              <a:rPr lang="en-US" sz="2400" dirty="0"/>
              <a:t>1.0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B91ED8-8077-344A-BFED-11D2FE7AB8DA}"/>
                  </a:ext>
                </a:extLst>
              </p:cNvPr>
              <p:cNvSpPr txBox="1"/>
              <p:nvPr/>
            </p:nvSpPr>
            <p:spPr>
              <a:xfrm>
                <a:off x="2914612" y="2998617"/>
                <a:ext cx="3625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D(</a:t>
                </a:r>
                <a:r>
                  <a:rPr lang="en-US" sz="2400" dirty="0" err="1"/>
                  <a:t>y,L</a:t>
                </a:r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.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𝐿𝑜𝑔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B91ED8-8077-344A-BFED-11D2FE7AB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612" y="2998617"/>
                <a:ext cx="3625160" cy="461665"/>
              </a:xfrm>
              <a:prstGeom prst="rect">
                <a:avLst/>
              </a:prstGeom>
              <a:blipFill>
                <a:blip r:embed="rId2"/>
                <a:stretch>
                  <a:fillRect l="-2439" t="-124324" r="-697" b="-194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B76E20F-806C-4046-A224-FC46A697B9BB}"/>
              </a:ext>
            </a:extLst>
          </p:cNvPr>
          <p:cNvSpPr txBox="1"/>
          <p:nvPr/>
        </p:nvSpPr>
        <p:spPr>
          <a:xfrm>
            <a:off x="8562872" y="2040923"/>
            <a:ext cx="596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</a:t>
            </a:r>
          </a:p>
          <a:p>
            <a:pPr algn="ctr"/>
            <a:r>
              <a:rPr lang="en-US" sz="2400" dirty="0"/>
              <a:t>“2”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D75710-4D97-0446-8AC4-99A5B2BE4BBD}"/>
              </a:ext>
            </a:extLst>
          </p:cNvPr>
          <p:cNvSpPr txBox="1"/>
          <p:nvPr/>
        </p:nvSpPr>
        <p:spPr>
          <a:xfrm>
            <a:off x="9782660" y="2040923"/>
            <a:ext cx="596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</a:t>
            </a:r>
          </a:p>
          <a:p>
            <a:pPr algn="ctr"/>
            <a:r>
              <a:rPr lang="en-US" sz="2400" dirty="0"/>
              <a:t>“3”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C12B2164-B214-974A-8E29-874DF578442C}"/>
              </a:ext>
            </a:extLst>
          </p:cNvPr>
          <p:cNvCxnSpPr>
            <a:cxnSpLocks/>
            <a:stCxn id="9" idx="0"/>
            <a:endCxn id="14" idx="0"/>
          </p:cNvCxnSpPr>
          <p:nvPr/>
        </p:nvCxnSpPr>
        <p:spPr>
          <a:xfrm rot="16200000" flipH="1" flipV="1">
            <a:off x="5620404" y="1083937"/>
            <a:ext cx="1021467" cy="2807892"/>
          </a:xfrm>
          <a:prstGeom prst="curvedConnector3">
            <a:avLst>
              <a:gd name="adj1" fmla="val 8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A474FCA2-87A8-204B-86BA-D30FEF320687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115190" y="2040923"/>
            <a:ext cx="2612002" cy="9576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71E6CA3-A0E8-254F-8451-0C3FAF74931F}"/>
              </a:ext>
            </a:extLst>
          </p:cNvPr>
          <p:cNvSpPr txBox="1"/>
          <p:nvPr/>
        </p:nvSpPr>
        <p:spPr>
          <a:xfrm>
            <a:off x="3635567" y="1711033"/>
            <a:ext cx="2080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Distance Function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DCB9B4-4C70-354C-9478-1FF40F91A654}"/>
              </a:ext>
            </a:extLst>
          </p:cNvPr>
          <p:cNvSpPr txBox="1"/>
          <p:nvPr/>
        </p:nvSpPr>
        <p:spPr>
          <a:xfrm>
            <a:off x="3273107" y="4020085"/>
            <a:ext cx="29081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dot L1 = - log (0.7) = 0.3566</a:t>
            </a:r>
          </a:p>
          <a:p>
            <a:r>
              <a:rPr lang="en-US" dirty="0"/>
              <a:t>y dot L2 = -log (0.2) = 1.6</a:t>
            </a:r>
          </a:p>
          <a:p>
            <a:r>
              <a:rPr lang="en-US" dirty="0"/>
              <a:t> y dot L3 = -log (0.1) = 2.3 </a:t>
            </a:r>
          </a:p>
        </p:txBody>
      </p:sp>
    </p:spTree>
    <p:extLst>
      <p:ext uri="{BB962C8B-B14F-4D97-AF65-F5344CB8AC3E}">
        <p14:creationId xmlns:p14="http://schemas.microsoft.com/office/powerpoint/2010/main" val="204071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72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Cross Entropy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Rad</dc:creator>
  <cp:lastModifiedBy>Paul Rad</cp:lastModifiedBy>
  <cp:revision>3</cp:revision>
  <dcterms:created xsi:type="dcterms:W3CDTF">2018-08-16T12:47:55Z</dcterms:created>
  <dcterms:modified xsi:type="dcterms:W3CDTF">2018-08-16T13:09:31Z</dcterms:modified>
</cp:coreProperties>
</file>