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5" r:id="rId6"/>
    <p:sldId id="286" r:id="rId7"/>
    <p:sldId id="287" r:id="rId8"/>
    <p:sldId id="288" r:id="rId9"/>
    <p:sldId id="277" r:id="rId10"/>
  </p:sldIdLst>
  <p:sldSz cx="12192000" cy="6858000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irdre Brophy" initials="D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389"/>
    <a:srgbClr val="00CC66"/>
    <a:srgbClr val="2C6E6D"/>
    <a:srgbClr val="28706C"/>
    <a:srgbClr val="B9D08C"/>
    <a:srgbClr val="91442F"/>
    <a:srgbClr val="151593"/>
    <a:srgbClr val="140098"/>
    <a:srgbClr val="52E7F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4DE592-6F5F-4901-9B87-E76A0B65C32D}" v="446" dt="2022-04-29T00:08:37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4061" autoAdjust="0"/>
  </p:normalViewPr>
  <p:slideViewPr>
    <p:cSldViewPr>
      <p:cViewPr varScale="1">
        <p:scale>
          <a:sx n="64" d="100"/>
          <a:sy n="64" d="100"/>
        </p:scale>
        <p:origin x="9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300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irdre Brophy" userId="6e6a8023-4b85-45c6-bc5c-0a55fb4e10ac" providerId="ADAL" clId="{A14DE592-6F5F-4901-9B87-E76A0B65C32D}"/>
    <pc:docChg chg="undo custSel addSld modSld">
      <pc:chgData name="Deirdre Brophy" userId="6e6a8023-4b85-45c6-bc5c-0a55fb4e10ac" providerId="ADAL" clId="{A14DE592-6F5F-4901-9B87-E76A0B65C32D}" dt="2022-04-29T00:20:03.772" v="2031" actId="404"/>
      <pc:docMkLst>
        <pc:docMk/>
      </pc:docMkLst>
      <pc:sldChg chg="addSp delSp modSp add mod">
        <pc:chgData name="Deirdre Brophy" userId="6e6a8023-4b85-45c6-bc5c-0a55fb4e10ac" providerId="ADAL" clId="{A14DE592-6F5F-4901-9B87-E76A0B65C32D}" dt="2022-04-29T00:04:05.950" v="1304" actId="1076"/>
        <pc:sldMkLst>
          <pc:docMk/>
          <pc:sldMk cId="92942255" sldId="285"/>
        </pc:sldMkLst>
        <pc:spChg chg="mod">
          <ac:chgData name="Deirdre Brophy" userId="6e6a8023-4b85-45c6-bc5c-0a55fb4e10ac" providerId="ADAL" clId="{A14DE592-6F5F-4901-9B87-E76A0B65C32D}" dt="2022-04-28T23:30:46.105" v="283" actId="1076"/>
          <ac:spMkLst>
            <pc:docMk/>
            <pc:sldMk cId="92942255" sldId="285"/>
            <ac:spMk id="2" creationId="{00000000-0000-0000-0000-000000000000}"/>
          </ac:spMkLst>
        </pc:spChg>
        <pc:spChg chg="del">
          <ac:chgData name="Deirdre Brophy" userId="6e6a8023-4b85-45c6-bc5c-0a55fb4e10ac" providerId="ADAL" clId="{A14DE592-6F5F-4901-9B87-E76A0B65C32D}" dt="2022-04-28T23:18:12.217" v="19" actId="478"/>
          <ac:spMkLst>
            <pc:docMk/>
            <pc:sldMk cId="92942255" sldId="285"/>
            <ac:spMk id="3" creationId="{00000000-0000-0000-0000-000000000000}"/>
          </ac:spMkLst>
        </pc:spChg>
        <pc:spChg chg="add del mod">
          <ac:chgData name="Deirdre Brophy" userId="6e6a8023-4b85-45c6-bc5c-0a55fb4e10ac" providerId="ADAL" clId="{A14DE592-6F5F-4901-9B87-E76A0B65C32D}" dt="2022-04-28T23:18:20.909" v="20" actId="478"/>
          <ac:spMkLst>
            <pc:docMk/>
            <pc:sldMk cId="92942255" sldId="285"/>
            <ac:spMk id="5" creationId="{323D1BB5-B955-4B53-9853-6C00EA38444B}"/>
          </ac:spMkLst>
        </pc:spChg>
        <pc:spChg chg="add mod">
          <ac:chgData name="Deirdre Brophy" userId="6e6a8023-4b85-45c6-bc5c-0a55fb4e10ac" providerId="ADAL" clId="{A14DE592-6F5F-4901-9B87-E76A0B65C32D}" dt="2022-04-28T23:59:53.330" v="1125" actId="1076"/>
          <ac:spMkLst>
            <pc:docMk/>
            <pc:sldMk cId="92942255" sldId="285"/>
            <ac:spMk id="9" creationId="{EAAA8B5C-5BDC-488E-BB44-C743E43C2DA9}"/>
          </ac:spMkLst>
        </pc:spChg>
        <pc:spChg chg="add mod">
          <ac:chgData name="Deirdre Brophy" userId="6e6a8023-4b85-45c6-bc5c-0a55fb4e10ac" providerId="ADAL" clId="{A14DE592-6F5F-4901-9B87-E76A0B65C32D}" dt="2022-04-28T23:57:47.252" v="1071" actId="1076"/>
          <ac:spMkLst>
            <pc:docMk/>
            <pc:sldMk cId="92942255" sldId="285"/>
            <ac:spMk id="16" creationId="{6106B347-F6B0-4D58-9086-C1A644D292A1}"/>
          </ac:spMkLst>
        </pc:spChg>
        <pc:spChg chg="add mod">
          <ac:chgData name="Deirdre Brophy" userId="6e6a8023-4b85-45c6-bc5c-0a55fb4e10ac" providerId="ADAL" clId="{A14DE592-6F5F-4901-9B87-E76A0B65C32D}" dt="2022-04-28T23:57:47.252" v="1071" actId="1076"/>
          <ac:spMkLst>
            <pc:docMk/>
            <pc:sldMk cId="92942255" sldId="285"/>
            <ac:spMk id="17" creationId="{953044FB-B89C-4D9D-8BE6-2D0648F751AF}"/>
          </ac:spMkLst>
        </pc:spChg>
        <pc:spChg chg="add mod">
          <ac:chgData name="Deirdre Brophy" userId="6e6a8023-4b85-45c6-bc5c-0a55fb4e10ac" providerId="ADAL" clId="{A14DE592-6F5F-4901-9B87-E76A0B65C32D}" dt="2022-04-28T23:57:47.252" v="1071" actId="1076"/>
          <ac:spMkLst>
            <pc:docMk/>
            <pc:sldMk cId="92942255" sldId="285"/>
            <ac:spMk id="21" creationId="{D0CFEC78-FA33-4D38-8073-81B2B037480C}"/>
          </ac:spMkLst>
        </pc:spChg>
        <pc:spChg chg="add del mod">
          <ac:chgData name="Deirdre Brophy" userId="6e6a8023-4b85-45c6-bc5c-0a55fb4e10ac" providerId="ADAL" clId="{A14DE592-6F5F-4901-9B87-E76A0B65C32D}" dt="2022-04-28T23:31:32.578" v="286"/>
          <ac:spMkLst>
            <pc:docMk/>
            <pc:sldMk cId="92942255" sldId="285"/>
            <ac:spMk id="23" creationId="{33E8A040-9BBA-429E-99D7-5B1E9D3724A9}"/>
          </ac:spMkLst>
        </pc:spChg>
        <pc:spChg chg="add del mod">
          <ac:chgData name="Deirdre Brophy" userId="6e6a8023-4b85-45c6-bc5c-0a55fb4e10ac" providerId="ADAL" clId="{A14DE592-6F5F-4901-9B87-E76A0B65C32D}" dt="2022-04-28T23:31:44.022" v="288"/>
          <ac:spMkLst>
            <pc:docMk/>
            <pc:sldMk cId="92942255" sldId="285"/>
            <ac:spMk id="24" creationId="{74FDC417-7251-4260-B5E9-B1DD11F44277}"/>
          </ac:spMkLst>
        </pc:spChg>
        <pc:spChg chg="add mod">
          <ac:chgData name="Deirdre Brophy" userId="6e6a8023-4b85-45c6-bc5c-0a55fb4e10ac" providerId="ADAL" clId="{A14DE592-6F5F-4901-9B87-E76A0B65C32D}" dt="2022-04-28T23:48:30.756" v="872" actId="113"/>
          <ac:spMkLst>
            <pc:docMk/>
            <pc:sldMk cId="92942255" sldId="285"/>
            <ac:spMk id="27" creationId="{3E1554E9-4246-4CB0-8D80-CDA9E8BB7E8F}"/>
          </ac:spMkLst>
        </pc:spChg>
        <pc:spChg chg="add mod">
          <ac:chgData name="Deirdre Brophy" userId="6e6a8023-4b85-45c6-bc5c-0a55fb4e10ac" providerId="ADAL" clId="{A14DE592-6F5F-4901-9B87-E76A0B65C32D}" dt="2022-04-28T23:46:10.462" v="794" actId="20577"/>
          <ac:spMkLst>
            <pc:docMk/>
            <pc:sldMk cId="92942255" sldId="285"/>
            <ac:spMk id="30" creationId="{ADC62407-3163-4EC7-A89E-814851CEFBA7}"/>
          </ac:spMkLst>
        </pc:spChg>
        <pc:spChg chg="add del">
          <ac:chgData name="Deirdre Brophy" userId="6e6a8023-4b85-45c6-bc5c-0a55fb4e10ac" providerId="ADAL" clId="{A14DE592-6F5F-4901-9B87-E76A0B65C32D}" dt="2022-04-28T23:45:07.894" v="761"/>
          <ac:spMkLst>
            <pc:docMk/>
            <pc:sldMk cId="92942255" sldId="285"/>
            <ac:spMk id="33" creationId="{53A98A10-D847-4009-9D9E-58713439F6DB}"/>
          </ac:spMkLst>
        </pc:spChg>
        <pc:spChg chg="add mod topLvl">
          <ac:chgData name="Deirdre Brophy" userId="6e6a8023-4b85-45c6-bc5c-0a55fb4e10ac" providerId="ADAL" clId="{A14DE592-6F5F-4901-9B87-E76A0B65C32D}" dt="2022-04-28T23:57:45.240" v="1070" actId="1076"/>
          <ac:spMkLst>
            <pc:docMk/>
            <pc:sldMk cId="92942255" sldId="285"/>
            <ac:spMk id="34" creationId="{B17423F2-0503-4BAF-8268-04A1E9AEE059}"/>
          </ac:spMkLst>
        </pc:spChg>
        <pc:spChg chg="add mod topLvl">
          <ac:chgData name="Deirdre Brophy" userId="6e6a8023-4b85-45c6-bc5c-0a55fb4e10ac" providerId="ADAL" clId="{A14DE592-6F5F-4901-9B87-E76A0B65C32D}" dt="2022-04-28T23:57:45.240" v="1070" actId="1076"/>
          <ac:spMkLst>
            <pc:docMk/>
            <pc:sldMk cId="92942255" sldId="285"/>
            <ac:spMk id="35" creationId="{5960360B-DA13-4798-9B53-07CA9C023121}"/>
          </ac:spMkLst>
        </pc:spChg>
        <pc:spChg chg="add mod">
          <ac:chgData name="Deirdre Brophy" userId="6e6a8023-4b85-45c6-bc5c-0a55fb4e10ac" providerId="ADAL" clId="{A14DE592-6F5F-4901-9B87-E76A0B65C32D}" dt="2022-04-28T23:57:07.151" v="1064" actId="1076"/>
          <ac:spMkLst>
            <pc:docMk/>
            <pc:sldMk cId="92942255" sldId="285"/>
            <ac:spMk id="36" creationId="{99609315-871F-4EE5-ABC1-1C4ECFF14F4A}"/>
          </ac:spMkLst>
        </pc:spChg>
        <pc:spChg chg="add mod topLvl">
          <ac:chgData name="Deirdre Brophy" userId="6e6a8023-4b85-45c6-bc5c-0a55fb4e10ac" providerId="ADAL" clId="{A14DE592-6F5F-4901-9B87-E76A0B65C32D}" dt="2022-04-28T23:57:45.240" v="1070" actId="1076"/>
          <ac:spMkLst>
            <pc:docMk/>
            <pc:sldMk cId="92942255" sldId="285"/>
            <ac:spMk id="38" creationId="{95208F4F-BFDF-4E53-8021-42F6F6685595}"/>
          </ac:spMkLst>
        </pc:spChg>
        <pc:spChg chg="add mod">
          <ac:chgData name="Deirdre Brophy" userId="6e6a8023-4b85-45c6-bc5c-0a55fb4e10ac" providerId="ADAL" clId="{A14DE592-6F5F-4901-9B87-E76A0B65C32D}" dt="2022-04-28T23:59:57.692" v="1127" actId="1076"/>
          <ac:spMkLst>
            <pc:docMk/>
            <pc:sldMk cId="92942255" sldId="285"/>
            <ac:spMk id="53" creationId="{95C1ECCC-95F9-4D54-9A6E-F1203FDB5A12}"/>
          </ac:spMkLst>
        </pc:spChg>
        <pc:spChg chg="add mod">
          <ac:chgData name="Deirdre Brophy" userId="6e6a8023-4b85-45c6-bc5c-0a55fb4e10ac" providerId="ADAL" clId="{A14DE592-6F5F-4901-9B87-E76A0B65C32D}" dt="2022-04-28T23:59:57.692" v="1127" actId="1076"/>
          <ac:spMkLst>
            <pc:docMk/>
            <pc:sldMk cId="92942255" sldId="285"/>
            <ac:spMk id="54" creationId="{BA63421F-7A8B-473A-A242-5ECC238BD7A9}"/>
          </ac:spMkLst>
        </pc:spChg>
        <pc:spChg chg="add mod">
          <ac:chgData name="Deirdre Brophy" userId="6e6a8023-4b85-45c6-bc5c-0a55fb4e10ac" providerId="ADAL" clId="{A14DE592-6F5F-4901-9B87-E76A0B65C32D}" dt="2022-04-28T23:59:57.692" v="1127" actId="1076"/>
          <ac:spMkLst>
            <pc:docMk/>
            <pc:sldMk cId="92942255" sldId="285"/>
            <ac:spMk id="55" creationId="{AECF7D4D-C230-4518-B97D-60E9C1AC0440}"/>
          </ac:spMkLst>
        </pc:spChg>
        <pc:spChg chg="add mod">
          <ac:chgData name="Deirdre Brophy" userId="6e6a8023-4b85-45c6-bc5c-0a55fb4e10ac" providerId="ADAL" clId="{A14DE592-6F5F-4901-9B87-E76A0B65C32D}" dt="2022-04-28T23:59:01.265" v="1122" actId="164"/>
          <ac:spMkLst>
            <pc:docMk/>
            <pc:sldMk cId="92942255" sldId="285"/>
            <ac:spMk id="59" creationId="{048D6FCE-68E5-4FC9-B473-FE3A5076582A}"/>
          </ac:spMkLst>
        </pc:spChg>
        <pc:spChg chg="add mod">
          <ac:chgData name="Deirdre Brophy" userId="6e6a8023-4b85-45c6-bc5c-0a55fb4e10ac" providerId="ADAL" clId="{A14DE592-6F5F-4901-9B87-E76A0B65C32D}" dt="2022-04-28T23:59:01.265" v="1122" actId="164"/>
          <ac:spMkLst>
            <pc:docMk/>
            <pc:sldMk cId="92942255" sldId="285"/>
            <ac:spMk id="61" creationId="{6DBA74FB-BE5A-49E6-825D-EEC52752BA4C}"/>
          </ac:spMkLst>
        </pc:spChg>
        <pc:spChg chg="mod">
          <ac:chgData name="Deirdre Brophy" userId="6e6a8023-4b85-45c6-bc5c-0a55fb4e10ac" providerId="ADAL" clId="{A14DE592-6F5F-4901-9B87-E76A0B65C32D}" dt="2022-04-29T00:00:04.812" v="1135" actId="478"/>
          <ac:spMkLst>
            <pc:docMk/>
            <pc:sldMk cId="92942255" sldId="285"/>
            <ac:spMk id="65" creationId="{302FC3AC-D623-41C8-9026-70436C200779}"/>
          </ac:spMkLst>
        </pc:spChg>
        <pc:spChg chg="mod">
          <ac:chgData name="Deirdre Brophy" userId="6e6a8023-4b85-45c6-bc5c-0a55fb4e10ac" providerId="ADAL" clId="{A14DE592-6F5F-4901-9B87-E76A0B65C32D}" dt="2022-04-29T00:00:13.501" v="1150" actId="20577"/>
          <ac:spMkLst>
            <pc:docMk/>
            <pc:sldMk cId="92942255" sldId="285"/>
            <ac:spMk id="67" creationId="{6E9FC458-B639-47FD-A72E-6A8D7F57EDC3}"/>
          </ac:spMkLst>
        </pc:spChg>
        <pc:grpChg chg="add mod">
          <ac:chgData name="Deirdre Brophy" userId="6e6a8023-4b85-45c6-bc5c-0a55fb4e10ac" providerId="ADAL" clId="{A14DE592-6F5F-4901-9B87-E76A0B65C32D}" dt="2022-04-28T23:59:53.330" v="1125" actId="1076"/>
          <ac:grpSpMkLst>
            <pc:docMk/>
            <pc:sldMk cId="92942255" sldId="285"/>
            <ac:grpSpMk id="8" creationId="{247321CB-97A5-451A-AF3E-6BE54B37CF16}"/>
          </ac:grpSpMkLst>
        </pc:grpChg>
        <pc:grpChg chg="add mod">
          <ac:chgData name="Deirdre Brophy" userId="6e6a8023-4b85-45c6-bc5c-0a55fb4e10ac" providerId="ADAL" clId="{A14DE592-6F5F-4901-9B87-E76A0B65C32D}" dt="2022-04-28T23:59:53.330" v="1125" actId="1076"/>
          <ac:grpSpMkLst>
            <pc:docMk/>
            <pc:sldMk cId="92942255" sldId="285"/>
            <ac:grpSpMk id="10" creationId="{B85C43CE-210A-4FC4-957E-D60D249FE243}"/>
          </ac:grpSpMkLst>
        </pc:grpChg>
        <pc:grpChg chg="add mod">
          <ac:chgData name="Deirdre Brophy" userId="6e6a8023-4b85-45c6-bc5c-0a55fb4e10ac" providerId="ADAL" clId="{A14DE592-6F5F-4901-9B87-E76A0B65C32D}" dt="2022-04-28T23:57:47.252" v="1071" actId="1076"/>
          <ac:grpSpMkLst>
            <pc:docMk/>
            <pc:sldMk cId="92942255" sldId="285"/>
            <ac:grpSpMk id="13" creationId="{FC4A212F-1035-4CFC-A06C-1C9B8738CE61}"/>
          </ac:grpSpMkLst>
        </pc:grpChg>
        <pc:grpChg chg="add mod">
          <ac:chgData name="Deirdre Brophy" userId="6e6a8023-4b85-45c6-bc5c-0a55fb4e10ac" providerId="ADAL" clId="{A14DE592-6F5F-4901-9B87-E76A0B65C32D}" dt="2022-04-28T23:57:50.010" v="1072" actId="1076"/>
          <ac:grpSpMkLst>
            <pc:docMk/>
            <pc:sldMk cId="92942255" sldId="285"/>
            <ac:grpSpMk id="20" creationId="{A8DA3661-9D10-44E0-A969-7B67750DDE20}"/>
          </ac:grpSpMkLst>
        </pc:grpChg>
        <pc:grpChg chg="add del mod">
          <ac:chgData name="Deirdre Brophy" userId="6e6a8023-4b85-45c6-bc5c-0a55fb4e10ac" providerId="ADAL" clId="{A14DE592-6F5F-4901-9B87-E76A0B65C32D}" dt="2022-04-28T23:40:38.045" v="523" actId="165"/>
          <ac:grpSpMkLst>
            <pc:docMk/>
            <pc:sldMk cId="92942255" sldId="285"/>
            <ac:grpSpMk id="22" creationId="{E79CC9AE-70BD-4078-BD28-C35DB864BA39}"/>
          </ac:grpSpMkLst>
        </pc:grpChg>
        <pc:grpChg chg="add mod">
          <ac:chgData name="Deirdre Brophy" userId="6e6a8023-4b85-45c6-bc5c-0a55fb4e10ac" providerId="ADAL" clId="{A14DE592-6F5F-4901-9B87-E76A0B65C32D}" dt="2022-04-28T23:57:45.240" v="1070" actId="1076"/>
          <ac:grpSpMkLst>
            <pc:docMk/>
            <pc:sldMk cId="92942255" sldId="285"/>
            <ac:grpSpMk id="29" creationId="{5B8235AD-03C4-4C78-B12F-7BAA1DBD2D49}"/>
          </ac:grpSpMkLst>
        </pc:grpChg>
        <pc:grpChg chg="add mod">
          <ac:chgData name="Deirdre Brophy" userId="6e6a8023-4b85-45c6-bc5c-0a55fb4e10ac" providerId="ADAL" clId="{A14DE592-6F5F-4901-9B87-E76A0B65C32D}" dt="2022-04-28T23:59:57.692" v="1127" actId="1076"/>
          <ac:grpSpMkLst>
            <pc:docMk/>
            <pc:sldMk cId="92942255" sldId="285"/>
            <ac:grpSpMk id="41" creationId="{EC95CD64-32CF-4D0F-A06E-5EB654260ED6}"/>
          </ac:grpSpMkLst>
        </pc:grpChg>
        <pc:grpChg chg="add mod">
          <ac:chgData name="Deirdre Brophy" userId="6e6a8023-4b85-45c6-bc5c-0a55fb4e10ac" providerId="ADAL" clId="{A14DE592-6F5F-4901-9B87-E76A0B65C32D}" dt="2022-04-28T23:59:01.265" v="1122" actId="164"/>
          <ac:grpSpMkLst>
            <pc:docMk/>
            <pc:sldMk cId="92942255" sldId="285"/>
            <ac:grpSpMk id="42" creationId="{66A3E5D1-AD33-4AC7-9789-DF153529D3D2}"/>
          </ac:grpSpMkLst>
        </pc:grpChg>
        <pc:grpChg chg="add mod">
          <ac:chgData name="Deirdre Brophy" userId="6e6a8023-4b85-45c6-bc5c-0a55fb4e10ac" providerId="ADAL" clId="{A14DE592-6F5F-4901-9B87-E76A0B65C32D}" dt="2022-04-29T00:00:20.160" v="1151" actId="1076"/>
          <ac:grpSpMkLst>
            <pc:docMk/>
            <pc:sldMk cId="92942255" sldId="285"/>
            <ac:grpSpMk id="63" creationId="{F086EED6-1A2B-4B3F-82A4-DC325CEBAA46}"/>
          </ac:grpSpMkLst>
        </pc:grpChg>
        <pc:picChg chg="add mod">
          <ac:chgData name="Deirdre Brophy" userId="6e6a8023-4b85-45c6-bc5c-0a55fb4e10ac" providerId="ADAL" clId="{A14DE592-6F5F-4901-9B87-E76A0B65C32D}" dt="2022-04-28T23:59:53.330" v="1125" actId="1076"/>
          <ac:picMkLst>
            <pc:docMk/>
            <pc:sldMk cId="92942255" sldId="285"/>
            <ac:picMk id="7" creationId="{1F2DB8CB-C794-4EC1-91C4-90933FDFAB8B}"/>
          </ac:picMkLst>
        </pc:picChg>
        <pc:picChg chg="add mod">
          <ac:chgData name="Deirdre Brophy" userId="6e6a8023-4b85-45c6-bc5c-0a55fb4e10ac" providerId="ADAL" clId="{A14DE592-6F5F-4901-9B87-E76A0B65C32D}" dt="2022-04-28T23:57:47.252" v="1071" actId="1076"/>
          <ac:picMkLst>
            <pc:docMk/>
            <pc:sldMk cId="92942255" sldId="285"/>
            <ac:picMk id="12" creationId="{59AE29CF-7519-4C8A-AB06-FDC1BBEC19E7}"/>
          </ac:picMkLst>
        </pc:picChg>
        <pc:picChg chg="add mod">
          <ac:chgData name="Deirdre Brophy" userId="6e6a8023-4b85-45c6-bc5c-0a55fb4e10ac" providerId="ADAL" clId="{A14DE592-6F5F-4901-9B87-E76A0B65C32D}" dt="2022-04-28T23:34:55.999" v="387" actId="14100"/>
          <ac:picMkLst>
            <pc:docMk/>
            <pc:sldMk cId="92942255" sldId="285"/>
            <ac:picMk id="15" creationId="{3EAC5690-7F0C-4225-8DE7-980EA4A7F5BD}"/>
          </ac:picMkLst>
        </pc:picChg>
        <pc:picChg chg="add mod">
          <ac:chgData name="Deirdre Brophy" userId="6e6a8023-4b85-45c6-bc5c-0a55fb4e10ac" providerId="ADAL" clId="{A14DE592-6F5F-4901-9B87-E76A0B65C32D}" dt="2022-04-28T23:34:55.999" v="387" actId="14100"/>
          <ac:picMkLst>
            <pc:docMk/>
            <pc:sldMk cId="92942255" sldId="285"/>
            <ac:picMk id="19" creationId="{8DA1D7BC-3424-4675-89F4-5B58B0C0D67D}"/>
          </ac:picMkLst>
        </pc:picChg>
        <pc:picChg chg="del mod">
          <ac:chgData name="Deirdre Brophy" userId="6e6a8023-4b85-45c6-bc5c-0a55fb4e10ac" providerId="ADAL" clId="{A14DE592-6F5F-4901-9B87-E76A0B65C32D}" dt="2022-04-28T23:41:20.214" v="562" actId="478"/>
          <ac:picMkLst>
            <pc:docMk/>
            <pc:sldMk cId="92942255" sldId="285"/>
            <ac:picMk id="25" creationId="{6E35239B-75EF-4A80-922B-88AB8CC490FB}"/>
          </ac:picMkLst>
        </pc:picChg>
        <pc:picChg chg="add mod">
          <ac:chgData name="Deirdre Brophy" userId="6e6a8023-4b85-45c6-bc5c-0a55fb4e10ac" providerId="ADAL" clId="{A14DE592-6F5F-4901-9B87-E76A0B65C32D}" dt="2022-04-28T23:57:45.240" v="1070" actId="1076"/>
          <ac:picMkLst>
            <pc:docMk/>
            <pc:sldMk cId="92942255" sldId="285"/>
            <ac:picMk id="28" creationId="{99C4E31E-953A-43C4-9E1C-5AFF9FDA6FFF}"/>
          </ac:picMkLst>
        </pc:picChg>
        <pc:picChg chg="add mod">
          <ac:chgData name="Deirdre Brophy" userId="6e6a8023-4b85-45c6-bc5c-0a55fb4e10ac" providerId="ADAL" clId="{A14DE592-6F5F-4901-9B87-E76A0B65C32D}" dt="2022-04-28T23:59:57.692" v="1127" actId="1076"/>
          <ac:picMkLst>
            <pc:docMk/>
            <pc:sldMk cId="92942255" sldId="285"/>
            <ac:picMk id="32" creationId="{BEFFC895-5E6A-4772-A4B5-D66460B8FB44}"/>
          </ac:picMkLst>
        </pc:picChg>
        <pc:picChg chg="add mod">
          <ac:chgData name="Deirdre Brophy" userId="6e6a8023-4b85-45c6-bc5c-0a55fb4e10ac" providerId="ADAL" clId="{A14DE592-6F5F-4901-9B87-E76A0B65C32D}" dt="2022-04-28T23:59:57.692" v="1127" actId="1076"/>
          <ac:picMkLst>
            <pc:docMk/>
            <pc:sldMk cId="92942255" sldId="285"/>
            <ac:picMk id="39" creationId="{1222BE4A-A4EC-4064-B94E-9FBE7097588A}"/>
          </ac:picMkLst>
        </pc:picChg>
        <pc:picChg chg="add mod">
          <ac:chgData name="Deirdre Brophy" userId="6e6a8023-4b85-45c6-bc5c-0a55fb4e10ac" providerId="ADAL" clId="{A14DE592-6F5F-4901-9B87-E76A0B65C32D}" dt="2022-04-29T00:04:05.950" v="1304" actId="1076"/>
          <ac:picMkLst>
            <pc:docMk/>
            <pc:sldMk cId="92942255" sldId="285"/>
            <ac:picMk id="40" creationId="{252F33AD-5B04-4DC6-8B6F-934FC7908B72}"/>
          </ac:picMkLst>
        </pc:picChg>
        <pc:picChg chg="add mod">
          <ac:chgData name="Deirdre Brophy" userId="6e6a8023-4b85-45c6-bc5c-0a55fb4e10ac" providerId="ADAL" clId="{A14DE592-6F5F-4901-9B87-E76A0B65C32D}" dt="2022-04-28T23:59:57.692" v="1127" actId="1076"/>
          <ac:picMkLst>
            <pc:docMk/>
            <pc:sldMk cId="92942255" sldId="285"/>
            <ac:picMk id="52" creationId="{F4C383CB-556C-4BFA-8314-D50659404AC5}"/>
          </ac:picMkLst>
        </pc:picChg>
        <pc:picChg chg="add mod">
          <ac:chgData name="Deirdre Brophy" userId="6e6a8023-4b85-45c6-bc5c-0a55fb4e10ac" providerId="ADAL" clId="{A14DE592-6F5F-4901-9B87-E76A0B65C32D}" dt="2022-04-28T23:59:01.265" v="1122" actId="164"/>
          <ac:picMkLst>
            <pc:docMk/>
            <pc:sldMk cId="92942255" sldId="285"/>
            <ac:picMk id="60" creationId="{587E5B24-D667-4161-8586-7524937AAE8F}"/>
          </ac:picMkLst>
        </pc:picChg>
        <pc:picChg chg="del mod">
          <ac:chgData name="Deirdre Brophy" userId="6e6a8023-4b85-45c6-bc5c-0a55fb4e10ac" providerId="ADAL" clId="{A14DE592-6F5F-4901-9B87-E76A0B65C32D}" dt="2022-04-29T00:00:04.812" v="1135" actId="478"/>
          <ac:picMkLst>
            <pc:docMk/>
            <pc:sldMk cId="92942255" sldId="285"/>
            <ac:picMk id="64" creationId="{A42C406B-4B38-4C6D-91A9-243D0BAE11B8}"/>
          </ac:picMkLst>
        </pc:picChg>
        <pc:picChg chg="mod">
          <ac:chgData name="Deirdre Brophy" userId="6e6a8023-4b85-45c6-bc5c-0a55fb4e10ac" providerId="ADAL" clId="{A14DE592-6F5F-4901-9B87-E76A0B65C32D}" dt="2022-04-29T00:00:04.812" v="1135" actId="478"/>
          <ac:picMkLst>
            <pc:docMk/>
            <pc:sldMk cId="92942255" sldId="285"/>
            <ac:picMk id="66" creationId="{D02859FB-30D1-4FDF-ADC6-56F1E8E8358B}"/>
          </ac:picMkLst>
        </pc:picChg>
        <pc:picChg chg="add del mod">
          <ac:chgData name="Deirdre Brophy" userId="6e6a8023-4b85-45c6-bc5c-0a55fb4e10ac" providerId="ADAL" clId="{A14DE592-6F5F-4901-9B87-E76A0B65C32D}" dt="2022-04-28T23:20:15.847" v="46" actId="478"/>
          <ac:picMkLst>
            <pc:docMk/>
            <pc:sldMk cId="92942255" sldId="285"/>
            <ac:picMk id="1026" creationId="{2CCC1C78-4024-42F6-9662-935EADC81045}"/>
          </ac:picMkLst>
        </pc:picChg>
        <pc:picChg chg="add mod">
          <ac:chgData name="Deirdre Brophy" userId="6e6a8023-4b85-45c6-bc5c-0a55fb4e10ac" providerId="ADAL" clId="{A14DE592-6F5F-4901-9B87-E76A0B65C32D}" dt="2022-04-28T23:59:53.330" v="1125" actId="1076"/>
          <ac:picMkLst>
            <pc:docMk/>
            <pc:sldMk cId="92942255" sldId="285"/>
            <ac:picMk id="1028" creationId="{2ECF76FE-5E27-4F1A-8672-7DA8E4972D9A}"/>
          </ac:picMkLst>
        </pc:picChg>
        <pc:picChg chg="add mod">
          <ac:chgData name="Deirdre Brophy" userId="6e6a8023-4b85-45c6-bc5c-0a55fb4e10ac" providerId="ADAL" clId="{A14DE592-6F5F-4901-9B87-E76A0B65C32D}" dt="2022-04-28T23:59:53.330" v="1125" actId="1076"/>
          <ac:picMkLst>
            <pc:docMk/>
            <pc:sldMk cId="92942255" sldId="285"/>
            <ac:picMk id="1030" creationId="{FC440AA5-B8EA-4193-B2DF-E18B51F15A1B}"/>
          </ac:picMkLst>
        </pc:picChg>
        <pc:picChg chg="add mod">
          <ac:chgData name="Deirdre Brophy" userId="6e6a8023-4b85-45c6-bc5c-0a55fb4e10ac" providerId="ADAL" clId="{A14DE592-6F5F-4901-9B87-E76A0B65C32D}" dt="2022-04-28T23:57:47.252" v="1071" actId="1076"/>
          <ac:picMkLst>
            <pc:docMk/>
            <pc:sldMk cId="92942255" sldId="285"/>
            <ac:picMk id="1032" creationId="{9722C0A5-9EA2-4BCC-B7D5-39EB3E5BD835}"/>
          </ac:picMkLst>
        </pc:picChg>
        <pc:picChg chg="add mod">
          <ac:chgData name="Deirdre Brophy" userId="6e6a8023-4b85-45c6-bc5c-0a55fb4e10ac" providerId="ADAL" clId="{A14DE592-6F5F-4901-9B87-E76A0B65C32D}" dt="2022-04-28T23:57:47.252" v="1071" actId="1076"/>
          <ac:picMkLst>
            <pc:docMk/>
            <pc:sldMk cId="92942255" sldId="285"/>
            <ac:picMk id="1034" creationId="{86D63A58-B2E7-47C8-9882-EB7991C1E3EC}"/>
          </ac:picMkLst>
        </pc:picChg>
        <pc:picChg chg="add mod">
          <ac:chgData name="Deirdre Brophy" userId="6e6a8023-4b85-45c6-bc5c-0a55fb4e10ac" providerId="ADAL" clId="{A14DE592-6F5F-4901-9B87-E76A0B65C32D}" dt="2022-04-28T23:57:47.252" v="1071" actId="1076"/>
          <ac:picMkLst>
            <pc:docMk/>
            <pc:sldMk cId="92942255" sldId="285"/>
            <ac:picMk id="1036" creationId="{37374355-D7BA-4723-AC9D-A907A0845D7D}"/>
          </ac:picMkLst>
        </pc:picChg>
        <pc:picChg chg="add mod topLvl">
          <ac:chgData name="Deirdre Brophy" userId="6e6a8023-4b85-45c6-bc5c-0a55fb4e10ac" providerId="ADAL" clId="{A14DE592-6F5F-4901-9B87-E76A0B65C32D}" dt="2022-04-28T23:57:45.240" v="1070" actId="1076"/>
          <ac:picMkLst>
            <pc:docMk/>
            <pc:sldMk cId="92942255" sldId="285"/>
            <ac:picMk id="1038" creationId="{FEEAE7B9-AD9F-4A6B-B99E-0F9F705C059B}"/>
          </ac:picMkLst>
        </pc:picChg>
        <pc:picChg chg="add mod topLvl">
          <ac:chgData name="Deirdre Brophy" userId="6e6a8023-4b85-45c6-bc5c-0a55fb4e10ac" providerId="ADAL" clId="{A14DE592-6F5F-4901-9B87-E76A0B65C32D}" dt="2022-04-28T23:57:45.240" v="1070" actId="1076"/>
          <ac:picMkLst>
            <pc:docMk/>
            <pc:sldMk cId="92942255" sldId="285"/>
            <ac:picMk id="1040" creationId="{7B491A0E-D1DB-47BF-A407-3505C83A8283}"/>
          </ac:picMkLst>
        </pc:picChg>
        <pc:picChg chg="add mod topLvl">
          <ac:chgData name="Deirdre Brophy" userId="6e6a8023-4b85-45c6-bc5c-0a55fb4e10ac" providerId="ADAL" clId="{A14DE592-6F5F-4901-9B87-E76A0B65C32D}" dt="2022-04-28T23:57:45.240" v="1070" actId="1076"/>
          <ac:picMkLst>
            <pc:docMk/>
            <pc:sldMk cId="92942255" sldId="285"/>
            <ac:picMk id="1042" creationId="{8ACCD3D1-C990-4407-8840-85ED5D331702}"/>
          </ac:picMkLst>
        </pc:picChg>
        <pc:picChg chg="add del mod topLvl">
          <ac:chgData name="Deirdre Brophy" userId="6e6a8023-4b85-45c6-bc5c-0a55fb4e10ac" providerId="ADAL" clId="{A14DE592-6F5F-4901-9B87-E76A0B65C32D}" dt="2022-04-28T23:40:40.179" v="524" actId="478"/>
          <ac:picMkLst>
            <pc:docMk/>
            <pc:sldMk cId="92942255" sldId="285"/>
            <ac:picMk id="1044" creationId="{E94DFEDD-B8D9-425F-AC1F-095579F4D724}"/>
          </ac:picMkLst>
        </pc:picChg>
        <pc:picChg chg="add mod">
          <ac:chgData name="Deirdre Brophy" userId="6e6a8023-4b85-45c6-bc5c-0a55fb4e10ac" providerId="ADAL" clId="{A14DE592-6F5F-4901-9B87-E76A0B65C32D}" dt="2022-04-28T23:59:57.692" v="1127" actId="1076"/>
          <ac:picMkLst>
            <pc:docMk/>
            <pc:sldMk cId="92942255" sldId="285"/>
            <ac:picMk id="1046" creationId="{D6F6CB53-0BDA-4E6C-8CC8-C869A8C42A71}"/>
          </ac:picMkLst>
        </pc:picChg>
        <pc:picChg chg="add del mod">
          <ac:chgData name="Deirdre Brophy" userId="6e6a8023-4b85-45c6-bc5c-0a55fb4e10ac" providerId="ADAL" clId="{A14DE592-6F5F-4901-9B87-E76A0B65C32D}" dt="2022-04-28T23:55:59.856" v="1060" actId="478"/>
          <ac:picMkLst>
            <pc:docMk/>
            <pc:sldMk cId="92942255" sldId="285"/>
            <ac:picMk id="1052" creationId="{F0B7CBBE-70BF-4104-92F4-3F5926FD9831}"/>
          </ac:picMkLst>
        </pc:picChg>
        <pc:picChg chg="add mod">
          <ac:chgData name="Deirdre Brophy" userId="6e6a8023-4b85-45c6-bc5c-0a55fb4e10ac" providerId="ADAL" clId="{A14DE592-6F5F-4901-9B87-E76A0B65C32D}" dt="2022-04-28T23:59:01.265" v="1122" actId="164"/>
          <ac:picMkLst>
            <pc:docMk/>
            <pc:sldMk cId="92942255" sldId="285"/>
            <ac:picMk id="1054" creationId="{6F0EDFDF-A212-4F49-90EC-41E2976F2B23}"/>
          </ac:picMkLst>
        </pc:picChg>
      </pc:sldChg>
      <pc:sldChg chg="addSp modSp new mod">
        <pc:chgData name="Deirdre Brophy" userId="6e6a8023-4b85-45c6-bc5c-0a55fb4e10ac" providerId="ADAL" clId="{A14DE592-6F5F-4901-9B87-E76A0B65C32D}" dt="2022-04-29T00:08:53.369" v="1346" actId="948"/>
        <pc:sldMkLst>
          <pc:docMk/>
          <pc:sldMk cId="4118272776" sldId="286"/>
        </pc:sldMkLst>
        <pc:spChg chg="mod">
          <ac:chgData name="Deirdre Brophy" userId="6e6a8023-4b85-45c6-bc5c-0a55fb4e10ac" providerId="ADAL" clId="{A14DE592-6F5F-4901-9B87-E76A0B65C32D}" dt="2022-04-28T23:50:50.324" v="947" actId="20577"/>
          <ac:spMkLst>
            <pc:docMk/>
            <pc:sldMk cId="4118272776" sldId="286"/>
            <ac:spMk id="2" creationId="{B3728A49-5854-4D30-9F2B-B06FF97BEEFC}"/>
          </ac:spMkLst>
        </pc:spChg>
        <pc:spChg chg="mod">
          <ac:chgData name="Deirdre Brophy" userId="6e6a8023-4b85-45c6-bc5c-0a55fb4e10ac" providerId="ADAL" clId="{A14DE592-6F5F-4901-9B87-E76A0B65C32D}" dt="2022-04-29T00:08:53.369" v="1346" actId="948"/>
          <ac:spMkLst>
            <pc:docMk/>
            <pc:sldMk cId="4118272776" sldId="286"/>
            <ac:spMk id="3" creationId="{5B9F0E7A-79DD-40DB-B9A6-EA1A92D2BD82}"/>
          </ac:spMkLst>
        </pc:spChg>
        <pc:picChg chg="add mod">
          <ac:chgData name="Deirdre Brophy" userId="6e6a8023-4b85-45c6-bc5c-0a55fb4e10ac" providerId="ADAL" clId="{A14DE592-6F5F-4901-9B87-E76A0B65C32D}" dt="2022-04-29T00:08:37.831" v="1344" actId="1076"/>
          <ac:picMkLst>
            <pc:docMk/>
            <pc:sldMk cId="4118272776" sldId="286"/>
            <ac:picMk id="2050" creationId="{2031A1B8-D7F1-4D78-A381-DCAF12163260}"/>
          </ac:picMkLst>
        </pc:picChg>
      </pc:sldChg>
      <pc:sldChg chg="modSp new mod">
        <pc:chgData name="Deirdre Brophy" userId="6e6a8023-4b85-45c6-bc5c-0a55fb4e10ac" providerId="ADAL" clId="{A14DE592-6F5F-4901-9B87-E76A0B65C32D}" dt="2022-04-29T00:17:51.679" v="1786" actId="20577"/>
        <pc:sldMkLst>
          <pc:docMk/>
          <pc:sldMk cId="4101786026" sldId="287"/>
        </pc:sldMkLst>
        <pc:spChg chg="mod">
          <ac:chgData name="Deirdre Brophy" userId="6e6a8023-4b85-45c6-bc5c-0a55fb4e10ac" providerId="ADAL" clId="{A14DE592-6F5F-4901-9B87-E76A0B65C32D}" dt="2022-04-29T00:03:30.967" v="1294" actId="20577"/>
          <ac:spMkLst>
            <pc:docMk/>
            <pc:sldMk cId="4101786026" sldId="287"/>
            <ac:spMk id="2" creationId="{4631E1E5-2D5F-44CB-9F25-779DFC856C05}"/>
          </ac:spMkLst>
        </pc:spChg>
        <pc:spChg chg="mod">
          <ac:chgData name="Deirdre Brophy" userId="6e6a8023-4b85-45c6-bc5c-0a55fb4e10ac" providerId="ADAL" clId="{A14DE592-6F5F-4901-9B87-E76A0B65C32D}" dt="2022-04-29T00:17:51.679" v="1786" actId="20577"/>
          <ac:spMkLst>
            <pc:docMk/>
            <pc:sldMk cId="4101786026" sldId="287"/>
            <ac:spMk id="3" creationId="{779372B2-F668-492B-B282-C4E6BE27F2AC}"/>
          </ac:spMkLst>
        </pc:spChg>
      </pc:sldChg>
      <pc:sldChg chg="modSp new mod">
        <pc:chgData name="Deirdre Brophy" userId="6e6a8023-4b85-45c6-bc5c-0a55fb4e10ac" providerId="ADAL" clId="{A14DE592-6F5F-4901-9B87-E76A0B65C32D}" dt="2022-04-29T00:20:03.772" v="2031" actId="404"/>
        <pc:sldMkLst>
          <pc:docMk/>
          <pc:sldMk cId="905987066" sldId="288"/>
        </pc:sldMkLst>
        <pc:spChg chg="mod">
          <ac:chgData name="Deirdre Brophy" userId="6e6a8023-4b85-45c6-bc5c-0a55fb4e10ac" providerId="ADAL" clId="{A14DE592-6F5F-4901-9B87-E76A0B65C32D}" dt="2022-04-29T00:16:09.196" v="1508" actId="20577"/>
          <ac:spMkLst>
            <pc:docMk/>
            <pc:sldMk cId="905987066" sldId="288"/>
            <ac:spMk id="2" creationId="{616CCC6C-2434-4D9A-8821-2CF9E51118B0}"/>
          </ac:spMkLst>
        </pc:spChg>
        <pc:spChg chg="mod">
          <ac:chgData name="Deirdre Brophy" userId="6e6a8023-4b85-45c6-bc5c-0a55fb4e10ac" providerId="ADAL" clId="{A14DE592-6F5F-4901-9B87-E76A0B65C32D}" dt="2022-04-29T00:20:03.772" v="2031" actId="404"/>
          <ac:spMkLst>
            <pc:docMk/>
            <pc:sldMk cId="905987066" sldId="288"/>
            <ac:spMk id="3" creationId="{79FE61F0-F334-4F61-973B-2B6DA9631F8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302" cy="497969"/>
          </a:xfrm>
          <a:prstGeom prst="rect">
            <a:avLst/>
          </a:prstGeom>
        </p:spPr>
        <p:txBody>
          <a:bodyPr vert="horz" lIns="88331" tIns="44166" rIns="88331" bIns="44166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790" y="1"/>
            <a:ext cx="2949302" cy="497969"/>
          </a:xfrm>
          <a:prstGeom prst="rect">
            <a:avLst/>
          </a:prstGeom>
        </p:spPr>
        <p:txBody>
          <a:bodyPr vert="horz" lIns="88331" tIns="44166" rIns="88331" bIns="44166" rtlCol="0"/>
          <a:lstStyle>
            <a:lvl1pPr algn="r">
              <a:defRPr sz="1200"/>
            </a:lvl1pPr>
          </a:lstStyle>
          <a:p>
            <a:fld id="{AA2115F4-7D3E-430D-A043-9B63F656E1F8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1369"/>
            <a:ext cx="2949302" cy="497969"/>
          </a:xfrm>
          <a:prstGeom prst="rect">
            <a:avLst/>
          </a:prstGeom>
        </p:spPr>
        <p:txBody>
          <a:bodyPr vert="horz" lIns="88331" tIns="44166" rIns="88331" bIns="44166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790" y="9441369"/>
            <a:ext cx="2949302" cy="497969"/>
          </a:xfrm>
          <a:prstGeom prst="rect">
            <a:avLst/>
          </a:prstGeom>
        </p:spPr>
        <p:txBody>
          <a:bodyPr vert="horz" lIns="88331" tIns="44166" rIns="88331" bIns="44166" rtlCol="0" anchor="b"/>
          <a:lstStyle>
            <a:lvl1pPr algn="r">
              <a:defRPr sz="1200"/>
            </a:lvl1pPr>
          </a:lstStyle>
          <a:p>
            <a:fld id="{800B15A3-8CA0-4544-AE03-B38F312E3F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0929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r">
              <a:defRPr sz="1300"/>
            </a:lvl1pPr>
          </a:lstStyle>
          <a:p>
            <a:fld id="{BECC3F93-C103-4F34-9309-983EA92C495F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80" tIns="47840" rIns="95680" bIns="4784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5680" tIns="47840" rIns="95680" bIns="478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r">
              <a:defRPr sz="1300"/>
            </a:lvl1pPr>
          </a:lstStyle>
          <a:p>
            <a:fld id="{0E4B3BFC-1A76-4550-9370-CC183E547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312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B3BFC-1A76-4550-9370-CC183E547BD5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04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3BFC-1A76-4550-9370-CC183E547BD5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277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1921-37E2-445C-AD6E-8683D03593C2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256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1921-37E2-445C-AD6E-8683D03593C2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98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1921-37E2-445C-AD6E-8683D03593C2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637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541BBB-B877-4DCD-BEF2-AAAC4833B0AC}"/>
              </a:ext>
            </a:extLst>
          </p:cNvPr>
          <p:cNvSpPr/>
          <p:nvPr userDrawn="1"/>
        </p:nvSpPr>
        <p:spPr>
          <a:xfrm>
            <a:off x="0" y="0"/>
            <a:ext cx="12192000" cy="497374"/>
          </a:xfrm>
          <a:prstGeom prst="rect">
            <a:avLst/>
          </a:prstGeom>
          <a:solidFill>
            <a:srgbClr val="28706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920" tIns="53031" rIns="61920" bIns="53031" numCol="1" spcCol="1270" rtlCol="0" anchor="ctr" anchorCtr="0">
            <a:noAutofit/>
          </a:bodyPr>
          <a:lstStyle/>
          <a:p>
            <a:pPr algn="ctr" defTabSz="62228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39" y="25312"/>
            <a:ext cx="10972800" cy="472062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57" y="620688"/>
            <a:ext cx="11617291" cy="539846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1921-37E2-445C-AD6E-8683D03593C2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87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1921-37E2-445C-AD6E-8683D03593C2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89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1921-37E2-445C-AD6E-8683D03593C2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527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1921-37E2-445C-AD6E-8683D03593C2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850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1921-37E2-445C-AD6E-8683D03593C2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638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569E71-B7E1-472E-8D1D-95F1289AF29D}"/>
              </a:ext>
            </a:extLst>
          </p:cNvPr>
          <p:cNvSpPr/>
          <p:nvPr userDrawn="1"/>
        </p:nvSpPr>
        <p:spPr>
          <a:xfrm>
            <a:off x="0" y="0"/>
            <a:ext cx="12192000" cy="620688"/>
          </a:xfrm>
          <a:prstGeom prst="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920" tIns="53031" rIns="61920" bIns="53031" numCol="1" spcCol="1270" rtlCol="0" anchor="ctr" anchorCtr="0">
            <a:noAutofit/>
          </a:bodyPr>
          <a:lstStyle/>
          <a:p>
            <a:pPr algn="ctr" defTabSz="62228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E" sz="1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1921-37E2-445C-AD6E-8683D03593C2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602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1921-37E2-445C-AD6E-8683D03593C2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752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1921-37E2-445C-AD6E-8683D03593C2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728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1921-37E2-445C-AD6E-8683D03593C2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3E123-F710-442E-B92C-7C5692C7A3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071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4.jpe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21" Type="http://schemas.openxmlformats.org/officeDocument/2006/relationships/image" Target="../media/image21.jpeg"/><Relationship Id="rId7" Type="http://schemas.openxmlformats.org/officeDocument/2006/relationships/image" Target="../media/image9.png"/><Relationship Id="rId12" Type="http://schemas.openxmlformats.org/officeDocument/2006/relationships/image" Target="../media/image1.jpeg"/><Relationship Id="rId17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6.jpeg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0BED91-DF55-407A-8115-D0812ADE5BE1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465094"/>
            <a:ext cx="12206468" cy="1097280"/>
            <a:chOff x="-14468" y="443942"/>
            <a:chExt cx="12206468" cy="10972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D4F47E-90C9-4AE9-9BF7-CEF44C0802D1}"/>
                </a:ext>
              </a:extLst>
            </p:cNvPr>
            <p:cNvSpPr/>
            <p:nvPr/>
          </p:nvSpPr>
          <p:spPr>
            <a:xfrm>
              <a:off x="-14468" y="443942"/>
              <a:ext cx="12206468" cy="1084724"/>
            </a:xfrm>
            <a:prstGeom prst="rect">
              <a:avLst/>
            </a:prstGeom>
            <a:solidFill>
              <a:srgbClr val="28706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1920" tIns="53031" rIns="61920" bIns="53031" numCol="1" spcCol="1270" rtlCol="0" anchor="ctr" anchorCtr="0">
              <a:noAutofit/>
            </a:bodyPr>
            <a:lstStyle/>
            <a:p>
              <a:pPr algn="ctr" defTabSz="62228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E" sz="14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468" y="443942"/>
              <a:ext cx="3617699" cy="109728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7231" y="0"/>
            <a:ext cx="5526301" cy="1827635"/>
          </a:xfrm>
        </p:spPr>
        <p:txBody>
          <a:bodyPr>
            <a:noAutofit/>
          </a:bodyPr>
          <a:lstStyle/>
          <a:p>
            <a:r>
              <a:rPr lang="en-IE" sz="2800" b="1" dirty="0">
                <a:solidFill>
                  <a:schemeClr val="bg1"/>
                </a:solidFill>
              </a:rPr>
              <a:t>Unlocking the archive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55241"/>
            <a:ext cx="12192000" cy="1152128"/>
          </a:xfrm>
        </p:spPr>
        <p:txBody>
          <a:bodyPr>
            <a:norm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Deirdre Brophy, Marine and Freshwater Research Centre, ATU</a:t>
            </a:r>
          </a:p>
          <a:p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8" name="Picture 37"/>
          <p:cNvPicPr preferRelativeResize="0"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09" y="5791142"/>
            <a:ext cx="1131095" cy="906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55264" y="1336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F10397-8DF2-4375-AF0D-E447D89C3D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19" y="5963735"/>
            <a:ext cx="2227231" cy="561594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C1F1BD25-A4CD-4D62-83FC-908B73945082}"/>
              </a:ext>
            </a:extLst>
          </p:cNvPr>
          <p:cNvSpPr txBox="1">
            <a:spLocks/>
          </p:cNvSpPr>
          <p:nvPr/>
        </p:nvSpPr>
        <p:spPr>
          <a:xfrm>
            <a:off x="-15984" y="2709184"/>
            <a:ext cx="12192000" cy="525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Towards sustaining and growing IFBA beyond the unlocking the archive project</a:t>
            </a:r>
            <a:endParaRPr lang="en-I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679CF4B6-6B8E-45C7-BAD2-1AE3414A9A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907" y="4769701"/>
            <a:ext cx="4170641" cy="294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2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UTA Collaborations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5C43CE-210A-4FC4-957E-D60D249FE243}"/>
              </a:ext>
            </a:extLst>
          </p:cNvPr>
          <p:cNvGrpSpPr/>
          <p:nvPr/>
        </p:nvGrpSpPr>
        <p:grpSpPr>
          <a:xfrm>
            <a:off x="115218" y="2369287"/>
            <a:ext cx="3329438" cy="2089667"/>
            <a:chOff x="8374172" y="559702"/>
            <a:chExt cx="3329438" cy="20896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47321CB-97A5-451A-AF3E-6BE54B37CF16}"/>
                </a:ext>
              </a:extLst>
            </p:cNvPr>
            <p:cNvGrpSpPr/>
            <p:nvPr/>
          </p:nvGrpSpPr>
          <p:grpSpPr>
            <a:xfrm>
              <a:off x="8472264" y="559702"/>
              <a:ext cx="2643875" cy="1692330"/>
              <a:chOff x="8472264" y="559702"/>
              <a:chExt cx="2643875" cy="1692330"/>
            </a:xfrm>
          </p:grpSpPr>
          <p:pic>
            <p:nvPicPr>
              <p:cNvPr id="1028" name="Picture 4" descr="iCRAG logo">
                <a:extLst>
                  <a:ext uri="{FF2B5EF4-FFF2-40B4-BE49-F238E27FC236}">
                    <a16:creationId xmlns:a16="http://schemas.microsoft.com/office/drawing/2014/main" id="{2ECF76FE-5E27-4F1A-8672-7DA8E4972D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12278" y="1117717"/>
                <a:ext cx="1603861" cy="1134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Quentin Crowley, Associate Professor, New Fellow">
                <a:extLst>
                  <a:ext uri="{FF2B5EF4-FFF2-40B4-BE49-F238E27FC236}">
                    <a16:creationId xmlns:a16="http://schemas.microsoft.com/office/drawing/2014/main" id="{FC440AA5-B8EA-4193-B2DF-E18B51F15A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1174" y="1426024"/>
                <a:ext cx="883920" cy="8260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F2DB8CB-C794-4EC1-91C4-90933FDFAB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2264" y="559702"/>
                <a:ext cx="2495898" cy="838317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AA8B5C-5BDC-488E-BB44-C743E43C2DA9}"/>
                </a:ext>
              </a:extLst>
            </p:cNvPr>
            <p:cNvSpPr txBox="1"/>
            <p:nvPr/>
          </p:nvSpPr>
          <p:spPr>
            <a:xfrm>
              <a:off x="8374172" y="2280037"/>
              <a:ext cx="3329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Scale chemistry</a:t>
              </a:r>
              <a:r>
                <a:rPr lang="en-US" dirty="0"/>
                <a:t>: Quentin Crowley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4A212F-1035-4CFC-A06C-1C9B8738CE61}"/>
              </a:ext>
            </a:extLst>
          </p:cNvPr>
          <p:cNvGrpSpPr/>
          <p:nvPr/>
        </p:nvGrpSpPr>
        <p:grpSpPr>
          <a:xfrm>
            <a:off x="8953097" y="3438959"/>
            <a:ext cx="3096170" cy="2936041"/>
            <a:chOff x="8451699" y="3469299"/>
            <a:chExt cx="3096170" cy="2936041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9722C0A5-9EA2-4BCC-B7D5-39EB3E5BD8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2264" y="3884344"/>
              <a:ext cx="762000" cy="109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University of New Brunswick est.1785">
              <a:extLst>
                <a:ext uri="{FF2B5EF4-FFF2-40B4-BE49-F238E27FC236}">
                  <a16:creationId xmlns:a16="http://schemas.microsoft.com/office/drawing/2014/main" id="{86D63A58-B2E7-47C8-9882-EB7991C1E3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633" y="3799057"/>
              <a:ext cx="1857375" cy="81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06B347-F6B0-4D58-9086-C1A644D292A1}"/>
                </a:ext>
              </a:extLst>
            </p:cNvPr>
            <p:cNvSpPr txBox="1"/>
            <p:nvPr/>
          </p:nvSpPr>
          <p:spPr>
            <a:xfrm>
              <a:off x="8451699" y="3469299"/>
              <a:ext cx="2157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Scale stable isotopes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3044FB-B89C-4D9D-8BE6-2D0648F751AF}"/>
                </a:ext>
              </a:extLst>
            </p:cNvPr>
            <p:cNvSpPr txBox="1"/>
            <p:nvPr/>
          </p:nvSpPr>
          <p:spPr>
            <a:xfrm>
              <a:off x="9360841" y="4610387"/>
              <a:ext cx="1439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Brian Hayden</a:t>
              </a:r>
            </a:p>
          </p:txBody>
        </p:sp>
        <p:pic>
          <p:nvPicPr>
            <p:cNvPr id="1036" name="Picture 12" descr="Dr Clive Trueman's photo">
              <a:extLst>
                <a:ext uri="{FF2B5EF4-FFF2-40B4-BE49-F238E27FC236}">
                  <a16:creationId xmlns:a16="http://schemas.microsoft.com/office/drawing/2014/main" id="{37374355-D7BA-4723-AC9D-A907A0845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699" y="5251534"/>
              <a:ext cx="863600" cy="1027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AE29CF-7519-4C8A-AB06-FDC1BBEC1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90182" y="5251534"/>
              <a:ext cx="2057687" cy="75258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CFEC78-FA33-4D38-8073-81B2B037480C}"/>
                </a:ext>
              </a:extLst>
            </p:cNvPr>
            <p:cNvSpPr txBox="1"/>
            <p:nvPr/>
          </p:nvSpPr>
          <p:spPr>
            <a:xfrm>
              <a:off x="9490182" y="6036008"/>
              <a:ext cx="15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Clive </a:t>
              </a:r>
              <a:r>
                <a:rPr lang="en-US" dirty="0" err="1"/>
                <a:t>Trueman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DA3661-9D10-44E0-A969-7B67750DDE20}"/>
              </a:ext>
            </a:extLst>
          </p:cNvPr>
          <p:cNvGrpSpPr/>
          <p:nvPr/>
        </p:nvGrpSpPr>
        <p:grpSpPr>
          <a:xfrm>
            <a:off x="115218" y="548707"/>
            <a:ext cx="2986883" cy="1523739"/>
            <a:chOff x="143339" y="686579"/>
            <a:chExt cx="2986883" cy="152373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AC5690-7F0C-4225-8DE7-980EA4A7F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3352" y="1006949"/>
              <a:ext cx="1171739" cy="114830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1554E9-4246-4CB0-8D80-CDA9E8BB7E8F}"/>
                </a:ext>
              </a:extLst>
            </p:cNvPr>
            <p:cNvSpPr txBox="1"/>
            <p:nvPr/>
          </p:nvSpPr>
          <p:spPr>
            <a:xfrm>
              <a:off x="143339" y="686579"/>
              <a:ext cx="1460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Scale Cortisol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DA1D7BC-3424-4675-89F4-5B58B0C0D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82167" y="1057869"/>
              <a:ext cx="1648055" cy="78115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C62407-3163-4EC7-A89E-814851CEFBA7}"/>
                </a:ext>
              </a:extLst>
            </p:cNvPr>
            <p:cNvSpPr txBox="1"/>
            <p:nvPr/>
          </p:nvSpPr>
          <p:spPr>
            <a:xfrm>
              <a:off x="1435091" y="1840986"/>
              <a:ext cx="15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Anna Sturrock</a:t>
              </a: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252F33AD-5B04-4DC6-8B6F-934FC7908B7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556" y="3007826"/>
            <a:ext cx="3617699" cy="109728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B8235AD-03C4-4C78-B12F-7BAA1DBD2D49}"/>
              </a:ext>
            </a:extLst>
          </p:cNvPr>
          <p:cNvGrpSpPr/>
          <p:nvPr/>
        </p:nvGrpSpPr>
        <p:grpSpPr>
          <a:xfrm>
            <a:off x="8463714" y="503812"/>
            <a:ext cx="3684473" cy="2457040"/>
            <a:chOff x="6936342" y="323157"/>
            <a:chExt cx="3684473" cy="2457040"/>
          </a:xfrm>
        </p:grpSpPr>
        <p:pic>
          <p:nvPicPr>
            <p:cNvPr id="1038" name="Picture 14" descr="Martha ROBERTSON | Research Scientist | PhD | Fisheries and Oceans Canada,  Ottawa | DFO | Division of Science">
              <a:extLst>
                <a:ext uri="{FF2B5EF4-FFF2-40B4-BE49-F238E27FC236}">
                  <a16:creationId xmlns:a16="http://schemas.microsoft.com/office/drawing/2014/main" id="{FEEAE7B9-AD9F-4A6B-B99E-0F9F705C0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409" y="702577"/>
              <a:ext cx="975360" cy="97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Fisheries and Oceans Canada | Ocean Networks Canada">
              <a:extLst>
                <a:ext uri="{FF2B5EF4-FFF2-40B4-BE49-F238E27FC236}">
                  <a16:creationId xmlns:a16="http://schemas.microsoft.com/office/drawing/2014/main" id="{7B491A0E-D1DB-47BF-A407-3505C83A82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769" y="614475"/>
              <a:ext cx="2654046" cy="603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7423F2-0503-4BAF-8268-04A1E9AEE059}"/>
                </a:ext>
              </a:extLst>
            </p:cNvPr>
            <p:cNvSpPr txBox="1"/>
            <p:nvPr/>
          </p:nvSpPr>
          <p:spPr>
            <a:xfrm>
              <a:off x="8021434" y="1190257"/>
              <a:ext cx="1904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Martha Robertson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960360B-DA13-4798-9B53-07CA9C023121}"/>
                </a:ext>
              </a:extLst>
            </p:cNvPr>
            <p:cNvSpPr txBox="1"/>
            <p:nvPr/>
          </p:nvSpPr>
          <p:spPr>
            <a:xfrm>
              <a:off x="6991409" y="323157"/>
              <a:ext cx="1451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Scale Growth</a:t>
              </a:r>
            </a:p>
          </p:txBody>
        </p:sp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8ACCD3D1-C990-4407-8840-85ED5D331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6342" y="1829999"/>
              <a:ext cx="1128617" cy="847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208F4F-BFDF-4E53-8021-42F6F6685595}"/>
                </a:ext>
              </a:extLst>
            </p:cNvPr>
            <p:cNvSpPr txBox="1"/>
            <p:nvPr/>
          </p:nvSpPr>
          <p:spPr>
            <a:xfrm>
              <a:off x="8064959" y="2410865"/>
              <a:ext cx="1404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Nora Hanson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9C4E31E-953A-43C4-9E1C-5AFF9FDA6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131912" y="1708242"/>
              <a:ext cx="1613379" cy="771919"/>
            </a:xfrm>
            <a:prstGeom prst="rect">
              <a:avLst/>
            </a:prstGeom>
          </p:spPr>
        </p:pic>
      </p:grpSp>
      <p:sp>
        <p:nvSpPr>
          <p:cNvPr id="36" name="AutoShape 26" descr="UCC Logo">
            <a:extLst>
              <a:ext uri="{FF2B5EF4-FFF2-40B4-BE49-F238E27FC236}">
                <a16:creationId xmlns:a16="http://schemas.microsoft.com/office/drawing/2014/main" id="{99609315-871F-4EE5-ABC1-1C4ECFF14F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0327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C95CD64-32CF-4D0F-A06E-5EB654260ED6}"/>
              </a:ext>
            </a:extLst>
          </p:cNvPr>
          <p:cNvGrpSpPr/>
          <p:nvPr/>
        </p:nvGrpSpPr>
        <p:grpSpPr>
          <a:xfrm>
            <a:off x="4294302" y="4244909"/>
            <a:ext cx="3873335" cy="2580952"/>
            <a:chOff x="-17349" y="4472595"/>
            <a:chExt cx="3873335" cy="2580952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D6F6CB53-0BDA-4E6C-8CC8-C869A8C42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780" y="4812069"/>
              <a:ext cx="922020" cy="754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EFFC895-5E6A-4772-A4B5-D66460B8F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97641" y="5899702"/>
              <a:ext cx="914909" cy="85089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222BE4A-A4EC-4064-B94E-9FBE70975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458707" y="4968481"/>
              <a:ext cx="1455242" cy="868802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4C383CB-556C-4BFA-8314-D50659404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755" y="5847423"/>
              <a:ext cx="2227231" cy="561594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5C1ECCC-95F9-4D54-9A6E-F1203FDB5A12}"/>
                </a:ext>
              </a:extLst>
            </p:cNvPr>
            <p:cNvSpPr txBox="1"/>
            <p:nvPr/>
          </p:nvSpPr>
          <p:spPr>
            <a:xfrm>
              <a:off x="107590" y="4472595"/>
              <a:ext cx="99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Genetics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63421F-7A8B-473A-A242-5ECC238BD7A9}"/>
                </a:ext>
              </a:extLst>
            </p:cNvPr>
            <p:cNvSpPr txBox="1"/>
            <p:nvPr/>
          </p:nvSpPr>
          <p:spPr>
            <a:xfrm>
              <a:off x="-17349" y="5530370"/>
              <a:ext cx="1881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Joshka</a:t>
              </a:r>
              <a:r>
                <a:rPr lang="en-US" dirty="0"/>
                <a:t> Kaufmann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ECF7D4D-C230-4518-B97D-60E9C1AC0440}"/>
                </a:ext>
              </a:extLst>
            </p:cNvPr>
            <p:cNvSpPr txBox="1"/>
            <p:nvPr/>
          </p:nvSpPr>
          <p:spPr>
            <a:xfrm>
              <a:off x="114411" y="6684215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Phil </a:t>
              </a:r>
              <a:r>
                <a:rPr lang="en-US" dirty="0" err="1"/>
                <a:t>McGinnity</a:t>
              </a:r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6A3E5D1-AD33-4AC7-9789-DF153529D3D2}"/>
              </a:ext>
            </a:extLst>
          </p:cNvPr>
          <p:cNvGrpSpPr/>
          <p:nvPr/>
        </p:nvGrpSpPr>
        <p:grpSpPr>
          <a:xfrm>
            <a:off x="3697764" y="664388"/>
            <a:ext cx="3676048" cy="1883152"/>
            <a:chOff x="3697764" y="664388"/>
            <a:chExt cx="3676048" cy="1883152"/>
          </a:xfrm>
        </p:grpSpPr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6F0EDFDF-A212-4F49-90EC-41E2976F2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9395" y="1134107"/>
              <a:ext cx="1173480" cy="96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48D6FCE-68E5-4FC9-B473-FE3A5076582A}"/>
                </a:ext>
              </a:extLst>
            </p:cNvPr>
            <p:cNvSpPr txBox="1"/>
            <p:nvPr/>
          </p:nvSpPr>
          <p:spPr>
            <a:xfrm>
              <a:off x="3697764" y="664388"/>
              <a:ext cx="2285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Long-term monitoring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87E5B24-D667-4161-8586-7524937AA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6581" y="1245018"/>
              <a:ext cx="2227231" cy="561594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BA74FB-BE5A-49E6-825D-EEC52752BA4C}"/>
                </a:ext>
              </a:extLst>
            </p:cNvPr>
            <p:cNvSpPr txBox="1"/>
            <p:nvPr/>
          </p:nvSpPr>
          <p:spPr>
            <a:xfrm>
              <a:off x="3763785" y="2178208"/>
              <a:ext cx="135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Elvira </a:t>
              </a:r>
              <a:r>
                <a:rPr lang="en-US" dirty="0" err="1"/>
                <a:t>D’Eyto</a:t>
              </a:r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086EED6-1A2B-4B3F-82A4-DC325CEBAA46}"/>
              </a:ext>
            </a:extLst>
          </p:cNvPr>
          <p:cNvGrpSpPr/>
          <p:nvPr/>
        </p:nvGrpSpPr>
        <p:grpSpPr>
          <a:xfrm>
            <a:off x="261157" y="4997564"/>
            <a:ext cx="3727872" cy="1142224"/>
            <a:chOff x="3645940" y="664388"/>
            <a:chExt cx="3727872" cy="114222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2FC3AC-D623-41C8-9026-70436C200779}"/>
                </a:ext>
              </a:extLst>
            </p:cNvPr>
            <p:cNvSpPr txBox="1"/>
            <p:nvPr/>
          </p:nvSpPr>
          <p:spPr>
            <a:xfrm>
              <a:off x="3697764" y="664388"/>
              <a:ext cx="9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Tagging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02859FB-30D1-4FDF-ADC6-56F1E8E83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6581" y="1245018"/>
              <a:ext cx="2227231" cy="56159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E9FC458-B639-47FD-A72E-6A8D7F57EDC3}"/>
                </a:ext>
              </a:extLst>
            </p:cNvPr>
            <p:cNvSpPr txBox="1"/>
            <p:nvPr/>
          </p:nvSpPr>
          <p:spPr>
            <a:xfrm>
              <a:off x="3645940" y="1356941"/>
              <a:ext cx="1528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Deirdre Cotter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94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8A49-5854-4D30-9F2B-B06FF97B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an International Network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F0E7A-79DD-40DB-B9A6-EA1A92D2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ICES </a:t>
            </a:r>
            <a:r>
              <a:rPr lang="en-US" dirty="0" err="1"/>
              <a:t>WKBioArc</a:t>
            </a:r>
            <a:r>
              <a:rPr lang="en-US" dirty="0"/>
              <a:t>: Workshop on Scale, Otolith Biochronology Archives February 2020, Galway </a:t>
            </a:r>
          </a:p>
          <a:p>
            <a:pPr lvl="1"/>
            <a:r>
              <a:rPr lang="en-US" dirty="0"/>
              <a:t>30 participants from 12 countries:</a:t>
            </a:r>
          </a:p>
          <a:p>
            <a:pPr marL="457188" lvl="1" indent="0">
              <a:buNone/>
            </a:pPr>
            <a:r>
              <a:rPr lang="en-US" dirty="0"/>
              <a:t>“</a:t>
            </a:r>
            <a:r>
              <a:rPr lang="en-US" i="1" dirty="0"/>
              <a:t>Shared a common desire to improve the storage and management of the collections and their associated data through the implementation of standardized protocols</a:t>
            </a:r>
            <a:r>
              <a:rPr lang="en-US" dirty="0"/>
              <a:t>”.</a:t>
            </a:r>
          </a:p>
          <a:p>
            <a:pPr>
              <a:spcBef>
                <a:spcPts val="2400"/>
              </a:spcBef>
            </a:pPr>
            <a:r>
              <a:rPr lang="en-US" dirty="0"/>
              <a:t>International Year of the Salmon Synthesis Symposium</a:t>
            </a:r>
          </a:p>
          <a:p>
            <a:pPr lvl="1"/>
            <a:r>
              <a:rPr lang="en-US" dirty="0"/>
              <a:t>Theme session: Towards a Data driven Future: Progress and Future Requirements for Data Mobilization across the </a:t>
            </a:r>
            <a:r>
              <a:rPr lang="en-US" dirty="0" err="1"/>
              <a:t>Salmosphere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457188" lvl="1" indent="0">
              <a:buNone/>
            </a:pPr>
            <a:endParaRPr lang="en-IE" dirty="0"/>
          </a:p>
        </p:txBody>
      </p:sp>
      <p:pic>
        <p:nvPicPr>
          <p:cNvPr id="2050" name="Picture 2" descr="Elizabeth Tray on Twitter: &quot;Deirdre Brophy and Martha Robertson kicking off  the ICES workshop on Scale, Otolith and Biochronology Archives this morning  in @MfrcGmit !! #WKBIOARC @lucylou1782 @HaylCamp @otoole_christie  @AdamLeadbetter @DFO_NL @MarineInst @">
            <a:extLst>
              <a:ext uri="{FF2B5EF4-FFF2-40B4-BE49-F238E27FC236}">
                <a16:creationId xmlns:a16="http://schemas.microsoft.com/office/drawing/2014/main" id="{2031A1B8-D7F1-4D78-A381-DCAF12163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47" y="4005064"/>
            <a:ext cx="3511296" cy="26334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27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E1E5-2D5F-44CB-9F25-779DFC85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Collaborative funding proposals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72B2-F668-492B-B282-C4E6BE27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err="1"/>
              <a:t>ScleroNet</a:t>
            </a:r>
            <a:r>
              <a:rPr lang="en-US" sz="2800" dirty="0"/>
              <a:t>: proposal submitted to the EU H2020 Research and Innovation Actions program (H2020-INFRAIA-2020-1). 14 partners from 8 countries (12/15, not funded)</a:t>
            </a:r>
          </a:p>
          <a:p>
            <a:pPr>
              <a:spcAft>
                <a:spcPts val="600"/>
              </a:spcAft>
            </a:pPr>
            <a:r>
              <a:rPr lang="en-US" sz="2800" dirty="0" err="1"/>
              <a:t>ChemFish</a:t>
            </a:r>
            <a:r>
              <a:rPr lang="en-US" sz="2800" dirty="0"/>
              <a:t>: SFI Frontiers for Partnership (under evaluation)</a:t>
            </a:r>
          </a:p>
          <a:p>
            <a:r>
              <a:rPr lang="en-IE" sz="2800" dirty="0" err="1"/>
              <a:t>Evodyngaas</a:t>
            </a:r>
            <a:r>
              <a:rPr lang="en-IE" sz="2800" dirty="0"/>
              <a:t>: SFI-IRC (</a:t>
            </a:r>
            <a:r>
              <a:rPr lang="en-IE" sz="2800" dirty="0" err="1"/>
              <a:t>Joshka</a:t>
            </a:r>
            <a:r>
              <a:rPr lang="en-IE" sz="2800" dirty="0"/>
              <a:t> Kaufmann)</a:t>
            </a:r>
          </a:p>
          <a:p>
            <a:r>
              <a:rPr lang="en-IE" sz="2800" dirty="0"/>
              <a:t>ICRAG </a:t>
            </a:r>
            <a:r>
              <a:rPr lang="en-IE" sz="2800" dirty="0" err="1"/>
              <a:t>Phd</a:t>
            </a:r>
            <a:r>
              <a:rPr lang="en-IE" sz="2800" dirty="0"/>
              <a:t> Fellowship (Quentin Crowley) (in preparation)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0178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CC6C-2434-4D9A-8821-2CF9E511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next?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61F0-F334-4F61-973B-2B6DA963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IFBA can support research that is highly relevant to current research priorities – i.e. very fundable</a:t>
            </a:r>
          </a:p>
          <a:p>
            <a:r>
              <a:rPr lang="en-US" sz="3200" dirty="0"/>
              <a:t>This provides short-term and discontinuous support for research</a:t>
            </a:r>
          </a:p>
          <a:p>
            <a:r>
              <a:rPr lang="en-US" sz="3200" dirty="0"/>
              <a:t>Longer-term and continuous support of IFBA would leverage substantial additional support for research</a:t>
            </a:r>
          </a:p>
          <a:p>
            <a:r>
              <a:rPr lang="en-US" sz="3200" dirty="0"/>
              <a:t>Small investment relative to the value of the resource</a:t>
            </a:r>
          </a:p>
          <a:p>
            <a:endParaRPr lang="en-US" sz="32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0598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27F526-DA66-43F8-B59E-A335DAD665C0}"/>
              </a:ext>
            </a:extLst>
          </p:cNvPr>
          <p:cNvSpPr txBox="1"/>
          <p:nvPr/>
        </p:nvSpPr>
        <p:spPr>
          <a:xfrm>
            <a:off x="1832337" y="1351508"/>
            <a:ext cx="8527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study was funded through a Grant-Aid Agreement No. PBA/FS/16/03 (unlocking the archive: using scale and otolith chronologies to resolve climate impacts) under the Marine Research Programme by the Irish Government. </a:t>
            </a: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2" y="5765590"/>
            <a:ext cx="1131095" cy="906780"/>
          </a:xfrm>
          <a:prstGeom prst="rect">
            <a:avLst/>
          </a:prstGeom>
        </p:spPr>
      </p:pic>
      <p:pic>
        <p:nvPicPr>
          <p:cNvPr id="11" name="Picture 10"/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55" y="6019150"/>
            <a:ext cx="1130400" cy="4977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F10397-8DF2-4375-AF0D-E447D89C3D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747" y="6181634"/>
            <a:ext cx="1329691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1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spcFirstLastPara="0" vert="horz" wrap="square" lIns="61920" tIns="53030" rIns="61920" bIns="53030" numCol="1" spcCol="1270" anchor="ctr" anchorCtr="0">
        <a:noAutofit/>
      </a:bodyPr>
      <a:lstStyle>
        <a:defPPr algn="ctr" defTabSz="622300">
          <a:lnSpc>
            <a:spcPct val="90000"/>
          </a:lnSpc>
          <a:spcBef>
            <a:spcPct val="0"/>
          </a:spcBef>
          <a:spcAft>
            <a:spcPct val="35000"/>
          </a:spcAft>
          <a:defRPr sz="1400" dirty="0" smtClean="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332769367C84BA4E68A85A847C84A" ma:contentTypeVersion="17" ma:contentTypeDescription="Create a new document." ma:contentTypeScope="" ma:versionID="59c5881289a814cc1bcacc5fd3f31477">
  <xsd:schema xmlns:xsd="http://www.w3.org/2001/XMLSchema" xmlns:xs="http://www.w3.org/2001/XMLSchema" xmlns:p="http://schemas.microsoft.com/office/2006/metadata/properties" xmlns:ns1="http://schemas.microsoft.com/sharepoint/v3" xmlns:ns3="5034d3d6-b1ef-477c-9b60-23ae145b71d1" xmlns:ns4="222d883f-cadb-4ff4-b111-08b862f30117" targetNamespace="http://schemas.microsoft.com/office/2006/metadata/properties" ma:root="true" ma:fieldsID="2e44cca86bd0c771a1f4aa17304382ec" ns1:_="" ns3:_="" ns4:_="">
    <xsd:import namespace="http://schemas.microsoft.com/sharepoint/v3"/>
    <xsd:import namespace="5034d3d6-b1ef-477c-9b60-23ae145b71d1"/>
    <xsd:import namespace="222d883f-cadb-4ff4-b111-08b862f301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1:_ip_UnifiedCompliancePolicyProperties" minOccurs="0"/>
                <xsd:element ref="ns1:_ip_UnifiedCompliancePolicyUIActio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34d3d6-b1ef-477c-9b60-23ae145b71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d883f-cadb-4ff4-b111-08b862f301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42828-A6E3-45CB-B176-BCAAD68F91A5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5034d3d6-b1ef-477c-9b60-23ae145b71d1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22d883f-cadb-4ff4-b111-08b862f30117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3A98D0D-C9D3-4D41-B645-BCF9890624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7F0439-F615-44E7-A11D-215001361A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034d3d6-b1ef-477c-9b60-23ae145b71d1"/>
    <ds:schemaRef ds:uri="222d883f-cadb-4ff4-b111-08b862f301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23351</TotalTime>
  <Words>289</Words>
  <Application>Microsoft Office PowerPoint</Application>
  <PresentationFormat>Widescreen</PresentationFormat>
  <Paragraphs>43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Unlocking the archive</vt:lpstr>
      <vt:lpstr>UTA Collaborations</vt:lpstr>
      <vt:lpstr>Building an International Network</vt:lpstr>
      <vt:lpstr>Collaborative funding proposals</vt:lpstr>
      <vt:lpstr>Where next?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Deirdre Brophy</dc:creator>
  <cp:lastModifiedBy>DBrophy</cp:lastModifiedBy>
  <cp:revision>475</cp:revision>
  <cp:lastPrinted>2017-03-29T09:00:13Z</cp:lastPrinted>
  <dcterms:created xsi:type="dcterms:W3CDTF">2014-10-19T19:00:04Z</dcterms:created>
  <dcterms:modified xsi:type="dcterms:W3CDTF">2022-04-29T00:20:03Z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0x010100D6A332769367C84BA4E68A85A847C84A</vt:lpwstr>
  </property>
</Properties>
</file>