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43919775" cy="327596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215381"/>
    <a:srgbClr val="3333CC"/>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9" d="100"/>
          <a:sy n="19" d="100"/>
        </p:scale>
        <p:origin x="109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3293983" y="5361362"/>
            <a:ext cx="37331809" cy="11405211"/>
          </a:xfrm>
        </p:spPr>
        <p:txBody>
          <a:bodyPr anchor="b"/>
          <a:lstStyle>
            <a:lvl1pPr algn="ctr">
              <a:defRPr sz="28661"/>
            </a:lvl1pPr>
          </a:lstStyle>
          <a:p>
            <a:r>
              <a:rPr lang="fr-FR"/>
              <a:t>Modifiez le style du titre</a:t>
            </a:r>
            <a:endParaRPr lang="en-US" dirty="0"/>
          </a:p>
        </p:txBody>
      </p:sp>
      <p:sp>
        <p:nvSpPr>
          <p:cNvPr id="3" name="Subtitle 2"/>
          <p:cNvSpPr>
            <a:spLocks noGrp="1"/>
          </p:cNvSpPr>
          <p:nvPr>
            <p:ph type="subTitle" idx="1"/>
          </p:nvPr>
        </p:nvSpPr>
        <p:spPr>
          <a:xfrm>
            <a:off x="5489972" y="17206402"/>
            <a:ext cx="32939831" cy="7909330"/>
          </a:xfrm>
        </p:spPr>
        <p:txBody>
          <a:bodyPr/>
          <a:lstStyle>
            <a:lvl1pPr marL="0" indent="0" algn="ctr">
              <a:buNone/>
              <a:defRPr sz="11465"/>
            </a:lvl1pPr>
            <a:lvl2pPr marL="2183999" indent="0" algn="ctr">
              <a:buNone/>
              <a:defRPr sz="9554"/>
            </a:lvl2pPr>
            <a:lvl3pPr marL="4367997" indent="0" algn="ctr">
              <a:buNone/>
              <a:defRPr sz="8598"/>
            </a:lvl3pPr>
            <a:lvl4pPr marL="6551996" indent="0" algn="ctr">
              <a:buNone/>
              <a:defRPr sz="7643"/>
            </a:lvl4pPr>
            <a:lvl5pPr marL="8735995" indent="0" algn="ctr">
              <a:buNone/>
              <a:defRPr sz="7643"/>
            </a:lvl5pPr>
            <a:lvl6pPr marL="10919993" indent="0" algn="ctr">
              <a:buNone/>
              <a:defRPr sz="7643"/>
            </a:lvl6pPr>
            <a:lvl7pPr marL="13103992" indent="0" algn="ctr">
              <a:buNone/>
              <a:defRPr sz="7643"/>
            </a:lvl7pPr>
            <a:lvl8pPr marL="15287991" indent="0" algn="ctr">
              <a:buNone/>
              <a:defRPr sz="7643"/>
            </a:lvl8pPr>
            <a:lvl9pPr marL="17471989" indent="0" algn="ctr">
              <a:buNone/>
              <a:defRPr sz="7643"/>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479EDD7-087E-4DF8-8BBC-53BA9B903A63}" type="datetimeFigureOut">
              <a:rPr lang="fr-TN" smtClean="0"/>
              <a:t>11/15/2023</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1B96BAE0-ECDC-4195-8CEA-1991CD46912B}" type="slidenum">
              <a:rPr lang="fr-TN" smtClean="0"/>
              <a:t>‹N°›</a:t>
            </a:fld>
            <a:endParaRPr lang="fr-TN"/>
          </a:p>
        </p:txBody>
      </p:sp>
    </p:spTree>
    <p:extLst>
      <p:ext uri="{BB962C8B-B14F-4D97-AF65-F5344CB8AC3E}">
        <p14:creationId xmlns:p14="http://schemas.microsoft.com/office/powerpoint/2010/main" val="3958758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79EDD7-087E-4DF8-8BBC-53BA9B903A63}" type="datetimeFigureOut">
              <a:rPr lang="fr-TN" smtClean="0"/>
              <a:t>11/15/2023</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1B96BAE0-ECDC-4195-8CEA-1991CD46912B}" type="slidenum">
              <a:rPr lang="fr-TN" smtClean="0"/>
              <a:t>‹N°›</a:t>
            </a:fld>
            <a:endParaRPr lang="fr-TN"/>
          </a:p>
        </p:txBody>
      </p:sp>
    </p:spTree>
    <p:extLst>
      <p:ext uri="{BB962C8B-B14F-4D97-AF65-F5344CB8AC3E}">
        <p14:creationId xmlns:p14="http://schemas.microsoft.com/office/powerpoint/2010/main" val="60424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30092" y="1744148"/>
            <a:ext cx="9470201" cy="27762289"/>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3019487" y="1744148"/>
            <a:ext cx="27861607" cy="277622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79EDD7-087E-4DF8-8BBC-53BA9B903A63}" type="datetimeFigureOut">
              <a:rPr lang="fr-TN" smtClean="0"/>
              <a:t>11/15/2023</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1B96BAE0-ECDC-4195-8CEA-1991CD46912B}" type="slidenum">
              <a:rPr lang="fr-TN" smtClean="0"/>
              <a:t>‹N°›</a:t>
            </a:fld>
            <a:endParaRPr lang="fr-TN"/>
          </a:p>
        </p:txBody>
      </p:sp>
    </p:spTree>
    <p:extLst>
      <p:ext uri="{BB962C8B-B14F-4D97-AF65-F5344CB8AC3E}">
        <p14:creationId xmlns:p14="http://schemas.microsoft.com/office/powerpoint/2010/main" val="160302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79EDD7-087E-4DF8-8BBC-53BA9B903A63}" type="datetimeFigureOut">
              <a:rPr lang="fr-TN" smtClean="0"/>
              <a:t>11/15/2023</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1B96BAE0-ECDC-4195-8CEA-1991CD46912B}" type="slidenum">
              <a:rPr lang="fr-TN" smtClean="0"/>
              <a:t>‹N°›</a:t>
            </a:fld>
            <a:endParaRPr lang="fr-TN"/>
          </a:p>
        </p:txBody>
      </p:sp>
    </p:spTree>
    <p:extLst>
      <p:ext uri="{BB962C8B-B14F-4D97-AF65-F5344CB8AC3E}">
        <p14:creationId xmlns:p14="http://schemas.microsoft.com/office/powerpoint/2010/main" val="246432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996612" y="8167172"/>
            <a:ext cx="37880806" cy="13627102"/>
          </a:xfrm>
        </p:spPr>
        <p:txBody>
          <a:bodyPr anchor="b"/>
          <a:lstStyle>
            <a:lvl1pPr>
              <a:defRPr sz="28661"/>
            </a:lvl1pPr>
          </a:lstStyle>
          <a:p>
            <a:r>
              <a:rPr lang="fr-FR"/>
              <a:t>Modifiez le style du titre</a:t>
            </a:r>
            <a:endParaRPr lang="en-US" dirty="0"/>
          </a:p>
        </p:txBody>
      </p:sp>
      <p:sp>
        <p:nvSpPr>
          <p:cNvPr id="3" name="Text Placeholder 2"/>
          <p:cNvSpPr>
            <a:spLocks noGrp="1"/>
          </p:cNvSpPr>
          <p:nvPr>
            <p:ph type="body" idx="1"/>
          </p:nvPr>
        </p:nvSpPr>
        <p:spPr>
          <a:xfrm>
            <a:off x="2996612" y="21923192"/>
            <a:ext cx="37880806" cy="7166171"/>
          </a:xfrm>
        </p:spPr>
        <p:txBody>
          <a:bodyPr/>
          <a:lstStyle>
            <a:lvl1pPr marL="0" indent="0">
              <a:buNone/>
              <a:defRPr sz="11465">
                <a:solidFill>
                  <a:schemeClr val="tx1"/>
                </a:solidFill>
              </a:defRPr>
            </a:lvl1pPr>
            <a:lvl2pPr marL="2183999" indent="0">
              <a:buNone/>
              <a:defRPr sz="9554">
                <a:solidFill>
                  <a:schemeClr val="tx1">
                    <a:tint val="75000"/>
                  </a:schemeClr>
                </a:solidFill>
              </a:defRPr>
            </a:lvl2pPr>
            <a:lvl3pPr marL="4367997" indent="0">
              <a:buNone/>
              <a:defRPr sz="8598">
                <a:solidFill>
                  <a:schemeClr val="tx1">
                    <a:tint val="75000"/>
                  </a:schemeClr>
                </a:solidFill>
              </a:defRPr>
            </a:lvl3pPr>
            <a:lvl4pPr marL="6551996" indent="0">
              <a:buNone/>
              <a:defRPr sz="7643">
                <a:solidFill>
                  <a:schemeClr val="tx1">
                    <a:tint val="75000"/>
                  </a:schemeClr>
                </a:solidFill>
              </a:defRPr>
            </a:lvl4pPr>
            <a:lvl5pPr marL="8735995" indent="0">
              <a:buNone/>
              <a:defRPr sz="7643">
                <a:solidFill>
                  <a:schemeClr val="tx1">
                    <a:tint val="75000"/>
                  </a:schemeClr>
                </a:solidFill>
              </a:defRPr>
            </a:lvl5pPr>
            <a:lvl6pPr marL="10919993" indent="0">
              <a:buNone/>
              <a:defRPr sz="7643">
                <a:solidFill>
                  <a:schemeClr val="tx1">
                    <a:tint val="75000"/>
                  </a:schemeClr>
                </a:solidFill>
              </a:defRPr>
            </a:lvl6pPr>
            <a:lvl7pPr marL="13103992" indent="0">
              <a:buNone/>
              <a:defRPr sz="7643">
                <a:solidFill>
                  <a:schemeClr val="tx1">
                    <a:tint val="75000"/>
                  </a:schemeClr>
                </a:solidFill>
              </a:defRPr>
            </a:lvl7pPr>
            <a:lvl8pPr marL="15287991" indent="0">
              <a:buNone/>
              <a:defRPr sz="7643">
                <a:solidFill>
                  <a:schemeClr val="tx1">
                    <a:tint val="75000"/>
                  </a:schemeClr>
                </a:solidFill>
              </a:defRPr>
            </a:lvl8pPr>
            <a:lvl9pPr marL="17471989" indent="0">
              <a:buNone/>
              <a:defRPr sz="764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479EDD7-087E-4DF8-8BBC-53BA9B903A63}" type="datetimeFigureOut">
              <a:rPr lang="fr-TN" smtClean="0"/>
              <a:t>11/15/2023</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1B96BAE0-ECDC-4195-8CEA-1991CD46912B}" type="slidenum">
              <a:rPr lang="fr-TN" smtClean="0"/>
              <a:t>‹N°›</a:t>
            </a:fld>
            <a:endParaRPr lang="fr-TN"/>
          </a:p>
        </p:txBody>
      </p:sp>
    </p:spTree>
    <p:extLst>
      <p:ext uri="{BB962C8B-B14F-4D97-AF65-F5344CB8AC3E}">
        <p14:creationId xmlns:p14="http://schemas.microsoft.com/office/powerpoint/2010/main" val="217486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019485" y="8720740"/>
            <a:ext cx="18665904" cy="2078569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22234386" y="8720740"/>
            <a:ext cx="18665904" cy="2078569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479EDD7-087E-4DF8-8BBC-53BA9B903A63}" type="datetimeFigureOut">
              <a:rPr lang="fr-TN" smtClean="0"/>
              <a:t>11/15/2023</a:t>
            </a:fld>
            <a:endParaRPr lang="fr-TN"/>
          </a:p>
        </p:txBody>
      </p:sp>
      <p:sp>
        <p:nvSpPr>
          <p:cNvPr id="6" name="Footer Placeholder 5"/>
          <p:cNvSpPr>
            <a:spLocks noGrp="1"/>
          </p:cNvSpPr>
          <p:nvPr>
            <p:ph type="ftr" sz="quarter" idx="11"/>
          </p:nvPr>
        </p:nvSpPr>
        <p:spPr/>
        <p:txBody>
          <a:bodyPr/>
          <a:lstStyle/>
          <a:p>
            <a:endParaRPr lang="fr-TN"/>
          </a:p>
        </p:txBody>
      </p:sp>
      <p:sp>
        <p:nvSpPr>
          <p:cNvPr id="7" name="Slide Number Placeholder 6"/>
          <p:cNvSpPr>
            <a:spLocks noGrp="1"/>
          </p:cNvSpPr>
          <p:nvPr>
            <p:ph type="sldNum" sz="quarter" idx="12"/>
          </p:nvPr>
        </p:nvSpPr>
        <p:spPr/>
        <p:txBody>
          <a:bodyPr/>
          <a:lstStyle/>
          <a:p>
            <a:fld id="{1B96BAE0-ECDC-4195-8CEA-1991CD46912B}" type="slidenum">
              <a:rPr lang="fr-TN" smtClean="0"/>
              <a:t>‹N°›</a:t>
            </a:fld>
            <a:endParaRPr lang="fr-TN"/>
          </a:p>
        </p:txBody>
      </p:sp>
    </p:spTree>
    <p:extLst>
      <p:ext uri="{BB962C8B-B14F-4D97-AF65-F5344CB8AC3E}">
        <p14:creationId xmlns:p14="http://schemas.microsoft.com/office/powerpoint/2010/main" val="127524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3025205" y="1744155"/>
            <a:ext cx="37880806" cy="6332018"/>
          </a:xfrm>
        </p:spPr>
        <p:txBody>
          <a:bodyPr/>
          <a:lstStyle/>
          <a:p>
            <a:r>
              <a:rPr lang="fr-FR"/>
              <a:t>Modifiez le style du titre</a:t>
            </a:r>
            <a:endParaRPr lang="en-US" dirty="0"/>
          </a:p>
        </p:txBody>
      </p:sp>
      <p:sp>
        <p:nvSpPr>
          <p:cNvPr id="3" name="Text Placeholder 2"/>
          <p:cNvSpPr>
            <a:spLocks noGrp="1"/>
          </p:cNvSpPr>
          <p:nvPr>
            <p:ph type="body" idx="1"/>
          </p:nvPr>
        </p:nvSpPr>
        <p:spPr>
          <a:xfrm>
            <a:off x="3025210" y="8030666"/>
            <a:ext cx="18580121" cy="3935706"/>
          </a:xfrm>
        </p:spPr>
        <p:txBody>
          <a:bodyPr anchor="b"/>
          <a:lstStyle>
            <a:lvl1pPr marL="0" indent="0">
              <a:buNone/>
              <a:defRPr sz="11465" b="1"/>
            </a:lvl1pPr>
            <a:lvl2pPr marL="2183999" indent="0">
              <a:buNone/>
              <a:defRPr sz="9554" b="1"/>
            </a:lvl2pPr>
            <a:lvl3pPr marL="4367997" indent="0">
              <a:buNone/>
              <a:defRPr sz="8598" b="1"/>
            </a:lvl3pPr>
            <a:lvl4pPr marL="6551996" indent="0">
              <a:buNone/>
              <a:defRPr sz="7643" b="1"/>
            </a:lvl4pPr>
            <a:lvl5pPr marL="8735995" indent="0">
              <a:buNone/>
              <a:defRPr sz="7643" b="1"/>
            </a:lvl5pPr>
            <a:lvl6pPr marL="10919993" indent="0">
              <a:buNone/>
              <a:defRPr sz="7643" b="1"/>
            </a:lvl6pPr>
            <a:lvl7pPr marL="13103992" indent="0">
              <a:buNone/>
              <a:defRPr sz="7643" b="1"/>
            </a:lvl7pPr>
            <a:lvl8pPr marL="15287991" indent="0">
              <a:buNone/>
              <a:defRPr sz="7643" b="1"/>
            </a:lvl8pPr>
            <a:lvl9pPr marL="17471989" indent="0">
              <a:buNone/>
              <a:defRPr sz="7643" b="1"/>
            </a:lvl9pPr>
          </a:lstStyle>
          <a:p>
            <a:pPr lvl="0"/>
            <a:r>
              <a:rPr lang="fr-FR"/>
              <a:t>Cliquez pour modifier les styles du texte du masque</a:t>
            </a:r>
          </a:p>
        </p:txBody>
      </p:sp>
      <p:sp>
        <p:nvSpPr>
          <p:cNvPr id="4" name="Content Placeholder 3"/>
          <p:cNvSpPr>
            <a:spLocks noGrp="1"/>
          </p:cNvSpPr>
          <p:nvPr>
            <p:ph sz="half" idx="2"/>
          </p:nvPr>
        </p:nvSpPr>
        <p:spPr>
          <a:xfrm>
            <a:off x="3025210" y="11966372"/>
            <a:ext cx="18580121" cy="1760073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22234388" y="8030666"/>
            <a:ext cx="18671625" cy="3935706"/>
          </a:xfrm>
        </p:spPr>
        <p:txBody>
          <a:bodyPr anchor="b"/>
          <a:lstStyle>
            <a:lvl1pPr marL="0" indent="0">
              <a:buNone/>
              <a:defRPr sz="11465" b="1"/>
            </a:lvl1pPr>
            <a:lvl2pPr marL="2183999" indent="0">
              <a:buNone/>
              <a:defRPr sz="9554" b="1"/>
            </a:lvl2pPr>
            <a:lvl3pPr marL="4367997" indent="0">
              <a:buNone/>
              <a:defRPr sz="8598" b="1"/>
            </a:lvl3pPr>
            <a:lvl4pPr marL="6551996" indent="0">
              <a:buNone/>
              <a:defRPr sz="7643" b="1"/>
            </a:lvl4pPr>
            <a:lvl5pPr marL="8735995" indent="0">
              <a:buNone/>
              <a:defRPr sz="7643" b="1"/>
            </a:lvl5pPr>
            <a:lvl6pPr marL="10919993" indent="0">
              <a:buNone/>
              <a:defRPr sz="7643" b="1"/>
            </a:lvl6pPr>
            <a:lvl7pPr marL="13103992" indent="0">
              <a:buNone/>
              <a:defRPr sz="7643" b="1"/>
            </a:lvl7pPr>
            <a:lvl8pPr marL="15287991" indent="0">
              <a:buNone/>
              <a:defRPr sz="7643" b="1"/>
            </a:lvl8pPr>
            <a:lvl9pPr marL="17471989" indent="0">
              <a:buNone/>
              <a:defRPr sz="7643" b="1"/>
            </a:lvl9pPr>
          </a:lstStyle>
          <a:p>
            <a:pPr lvl="0"/>
            <a:r>
              <a:rPr lang="fr-FR"/>
              <a:t>Cliquez pour modifier les styles du texte du masque</a:t>
            </a:r>
          </a:p>
        </p:txBody>
      </p:sp>
      <p:sp>
        <p:nvSpPr>
          <p:cNvPr id="6" name="Content Placeholder 5"/>
          <p:cNvSpPr>
            <a:spLocks noGrp="1"/>
          </p:cNvSpPr>
          <p:nvPr>
            <p:ph sz="quarter" idx="4"/>
          </p:nvPr>
        </p:nvSpPr>
        <p:spPr>
          <a:xfrm>
            <a:off x="22234388" y="11966372"/>
            <a:ext cx="18671625" cy="1760073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479EDD7-087E-4DF8-8BBC-53BA9B903A63}" type="datetimeFigureOut">
              <a:rPr lang="fr-TN" smtClean="0"/>
              <a:t>11/15/2023</a:t>
            </a:fld>
            <a:endParaRPr lang="fr-TN"/>
          </a:p>
        </p:txBody>
      </p:sp>
      <p:sp>
        <p:nvSpPr>
          <p:cNvPr id="8" name="Footer Placeholder 7"/>
          <p:cNvSpPr>
            <a:spLocks noGrp="1"/>
          </p:cNvSpPr>
          <p:nvPr>
            <p:ph type="ftr" sz="quarter" idx="11"/>
          </p:nvPr>
        </p:nvSpPr>
        <p:spPr/>
        <p:txBody>
          <a:bodyPr/>
          <a:lstStyle/>
          <a:p>
            <a:endParaRPr lang="fr-TN"/>
          </a:p>
        </p:txBody>
      </p:sp>
      <p:sp>
        <p:nvSpPr>
          <p:cNvPr id="9" name="Slide Number Placeholder 8"/>
          <p:cNvSpPr>
            <a:spLocks noGrp="1"/>
          </p:cNvSpPr>
          <p:nvPr>
            <p:ph type="sldNum" sz="quarter" idx="12"/>
          </p:nvPr>
        </p:nvSpPr>
        <p:spPr/>
        <p:txBody>
          <a:bodyPr/>
          <a:lstStyle/>
          <a:p>
            <a:fld id="{1B96BAE0-ECDC-4195-8CEA-1991CD46912B}" type="slidenum">
              <a:rPr lang="fr-TN" smtClean="0"/>
              <a:t>‹N°›</a:t>
            </a:fld>
            <a:endParaRPr lang="fr-TN"/>
          </a:p>
        </p:txBody>
      </p:sp>
    </p:spTree>
    <p:extLst>
      <p:ext uri="{BB962C8B-B14F-4D97-AF65-F5344CB8AC3E}">
        <p14:creationId xmlns:p14="http://schemas.microsoft.com/office/powerpoint/2010/main" val="330283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479EDD7-087E-4DF8-8BBC-53BA9B903A63}" type="datetimeFigureOut">
              <a:rPr lang="fr-TN" smtClean="0"/>
              <a:t>11/15/2023</a:t>
            </a:fld>
            <a:endParaRPr lang="fr-TN"/>
          </a:p>
        </p:txBody>
      </p:sp>
      <p:sp>
        <p:nvSpPr>
          <p:cNvPr id="4" name="Footer Placeholder 3"/>
          <p:cNvSpPr>
            <a:spLocks noGrp="1"/>
          </p:cNvSpPr>
          <p:nvPr>
            <p:ph type="ftr" sz="quarter" idx="11"/>
          </p:nvPr>
        </p:nvSpPr>
        <p:spPr/>
        <p:txBody>
          <a:bodyPr/>
          <a:lstStyle/>
          <a:p>
            <a:endParaRPr lang="fr-TN"/>
          </a:p>
        </p:txBody>
      </p:sp>
      <p:sp>
        <p:nvSpPr>
          <p:cNvPr id="5" name="Slide Number Placeholder 4"/>
          <p:cNvSpPr>
            <a:spLocks noGrp="1"/>
          </p:cNvSpPr>
          <p:nvPr>
            <p:ph type="sldNum" sz="quarter" idx="12"/>
          </p:nvPr>
        </p:nvSpPr>
        <p:spPr/>
        <p:txBody>
          <a:bodyPr/>
          <a:lstStyle/>
          <a:p>
            <a:fld id="{1B96BAE0-ECDC-4195-8CEA-1991CD46912B}" type="slidenum">
              <a:rPr lang="fr-TN" smtClean="0"/>
              <a:t>‹N°›</a:t>
            </a:fld>
            <a:endParaRPr lang="fr-TN"/>
          </a:p>
        </p:txBody>
      </p:sp>
    </p:spTree>
    <p:extLst>
      <p:ext uri="{BB962C8B-B14F-4D97-AF65-F5344CB8AC3E}">
        <p14:creationId xmlns:p14="http://schemas.microsoft.com/office/powerpoint/2010/main" val="270351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9EDD7-087E-4DF8-8BBC-53BA9B903A63}" type="datetimeFigureOut">
              <a:rPr lang="fr-TN" smtClean="0"/>
              <a:t>11/15/2023</a:t>
            </a:fld>
            <a:endParaRPr lang="fr-TN"/>
          </a:p>
        </p:txBody>
      </p:sp>
      <p:sp>
        <p:nvSpPr>
          <p:cNvPr id="3" name="Footer Placeholder 2"/>
          <p:cNvSpPr>
            <a:spLocks noGrp="1"/>
          </p:cNvSpPr>
          <p:nvPr>
            <p:ph type="ftr" sz="quarter" idx="11"/>
          </p:nvPr>
        </p:nvSpPr>
        <p:spPr/>
        <p:txBody>
          <a:bodyPr/>
          <a:lstStyle/>
          <a:p>
            <a:endParaRPr lang="fr-TN"/>
          </a:p>
        </p:txBody>
      </p:sp>
      <p:sp>
        <p:nvSpPr>
          <p:cNvPr id="4" name="Slide Number Placeholder 3"/>
          <p:cNvSpPr>
            <a:spLocks noGrp="1"/>
          </p:cNvSpPr>
          <p:nvPr>
            <p:ph type="sldNum" sz="quarter" idx="12"/>
          </p:nvPr>
        </p:nvSpPr>
        <p:spPr/>
        <p:txBody>
          <a:bodyPr/>
          <a:lstStyle/>
          <a:p>
            <a:fld id="{1B96BAE0-ECDC-4195-8CEA-1991CD46912B}" type="slidenum">
              <a:rPr lang="fr-TN" smtClean="0"/>
              <a:t>‹N°›</a:t>
            </a:fld>
            <a:endParaRPr lang="fr-TN"/>
          </a:p>
        </p:txBody>
      </p:sp>
    </p:spTree>
    <p:extLst>
      <p:ext uri="{BB962C8B-B14F-4D97-AF65-F5344CB8AC3E}">
        <p14:creationId xmlns:p14="http://schemas.microsoft.com/office/powerpoint/2010/main" val="198559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25205" y="2183977"/>
            <a:ext cx="14165271" cy="7643918"/>
          </a:xfrm>
        </p:spPr>
        <p:txBody>
          <a:bodyPr anchor="b"/>
          <a:lstStyle>
            <a:lvl1pPr>
              <a:defRPr sz="15286"/>
            </a:lvl1pPr>
          </a:lstStyle>
          <a:p>
            <a:r>
              <a:rPr lang="fr-FR"/>
              <a:t>Modifiez le style du titre</a:t>
            </a:r>
            <a:endParaRPr lang="en-US" dirty="0"/>
          </a:p>
        </p:txBody>
      </p:sp>
      <p:sp>
        <p:nvSpPr>
          <p:cNvPr id="3" name="Content Placeholder 2"/>
          <p:cNvSpPr>
            <a:spLocks noGrp="1"/>
          </p:cNvSpPr>
          <p:nvPr>
            <p:ph idx="1"/>
          </p:nvPr>
        </p:nvSpPr>
        <p:spPr>
          <a:xfrm>
            <a:off x="18671625" y="4716790"/>
            <a:ext cx="22234386" cy="23280585"/>
          </a:xfrm>
        </p:spPr>
        <p:txBody>
          <a:bodyPr/>
          <a:lstStyle>
            <a:lvl1pPr>
              <a:defRPr sz="15286"/>
            </a:lvl1pPr>
            <a:lvl2pPr>
              <a:defRPr sz="13375"/>
            </a:lvl2pPr>
            <a:lvl3pPr>
              <a:defRPr sz="11465"/>
            </a:lvl3pPr>
            <a:lvl4pPr>
              <a:defRPr sz="9554"/>
            </a:lvl4pPr>
            <a:lvl5pPr>
              <a:defRPr sz="9554"/>
            </a:lvl5pPr>
            <a:lvl6pPr>
              <a:defRPr sz="9554"/>
            </a:lvl6pPr>
            <a:lvl7pPr>
              <a:defRPr sz="9554"/>
            </a:lvl7pPr>
            <a:lvl8pPr>
              <a:defRPr sz="9554"/>
            </a:lvl8pPr>
            <a:lvl9pPr>
              <a:defRPr sz="9554"/>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3025205" y="9827895"/>
            <a:ext cx="14165271" cy="18207391"/>
          </a:xfrm>
        </p:spPr>
        <p:txBody>
          <a:bodyPr/>
          <a:lstStyle>
            <a:lvl1pPr marL="0" indent="0">
              <a:buNone/>
              <a:defRPr sz="7643"/>
            </a:lvl1pPr>
            <a:lvl2pPr marL="2183999" indent="0">
              <a:buNone/>
              <a:defRPr sz="6688"/>
            </a:lvl2pPr>
            <a:lvl3pPr marL="4367997" indent="0">
              <a:buNone/>
              <a:defRPr sz="5732"/>
            </a:lvl3pPr>
            <a:lvl4pPr marL="6551996" indent="0">
              <a:buNone/>
              <a:defRPr sz="4777"/>
            </a:lvl4pPr>
            <a:lvl5pPr marL="8735995" indent="0">
              <a:buNone/>
              <a:defRPr sz="4777"/>
            </a:lvl5pPr>
            <a:lvl6pPr marL="10919993" indent="0">
              <a:buNone/>
              <a:defRPr sz="4777"/>
            </a:lvl6pPr>
            <a:lvl7pPr marL="13103992" indent="0">
              <a:buNone/>
              <a:defRPr sz="4777"/>
            </a:lvl7pPr>
            <a:lvl8pPr marL="15287991" indent="0">
              <a:buNone/>
              <a:defRPr sz="4777"/>
            </a:lvl8pPr>
            <a:lvl9pPr marL="17471989" indent="0">
              <a:buNone/>
              <a:defRPr sz="477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479EDD7-087E-4DF8-8BBC-53BA9B903A63}" type="datetimeFigureOut">
              <a:rPr lang="fr-TN" smtClean="0"/>
              <a:t>11/15/2023</a:t>
            </a:fld>
            <a:endParaRPr lang="fr-TN"/>
          </a:p>
        </p:txBody>
      </p:sp>
      <p:sp>
        <p:nvSpPr>
          <p:cNvPr id="6" name="Footer Placeholder 5"/>
          <p:cNvSpPr>
            <a:spLocks noGrp="1"/>
          </p:cNvSpPr>
          <p:nvPr>
            <p:ph type="ftr" sz="quarter" idx="11"/>
          </p:nvPr>
        </p:nvSpPr>
        <p:spPr/>
        <p:txBody>
          <a:bodyPr/>
          <a:lstStyle/>
          <a:p>
            <a:endParaRPr lang="fr-TN"/>
          </a:p>
        </p:txBody>
      </p:sp>
      <p:sp>
        <p:nvSpPr>
          <p:cNvPr id="7" name="Slide Number Placeholder 6"/>
          <p:cNvSpPr>
            <a:spLocks noGrp="1"/>
          </p:cNvSpPr>
          <p:nvPr>
            <p:ph type="sldNum" sz="quarter" idx="12"/>
          </p:nvPr>
        </p:nvSpPr>
        <p:spPr/>
        <p:txBody>
          <a:bodyPr/>
          <a:lstStyle/>
          <a:p>
            <a:fld id="{1B96BAE0-ECDC-4195-8CEA-1991CD46912B}" type="slidenum">
              <a:rPr lang="fr-TN" smtClean="0"/>
              <a:t>‹N°›</a:t>
            </a:fld>
            <a:endParaRPr lang="fr-TN"/>
          </a:p>
        </p:txBody>
      </p:sp>
    </p:spTree>
    <p:extLst>
      <p:ext uri="{BB962C8B-B14F-4D97-AF65-F5344CB8AC3E}">
        <p14:creationId xmlns:p14="http://schemas.microsoft.com/office/powerpoint/2010/main" val="66633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25205" y="2183977"/>
            <a:ext cx="14165271" cy="7643918"/>
          </a:xfrm>
        </p:spPr>
        <p:txBody>
          <a:bodyPr anchor="b"/>
          <a:lstStyle>
            <a:lvl1pPr>
              <a:defRPr sz="15286"/>
            </a:lvl1pPr>
          </a:lstStyle>
          <a:p>
            <a:r>
              <a:rPr lang="fr-FR"/>
              <a:t>Modifiez le style du titre</a:t>
            </a:r>
            <a:endParaRPr lang="en-US" dirty="0"/>
          </a:p>
        </p:txBody>
      </p:sp>
      <p:sp>
        <p:nvSpPr>
          <p:cNvPr id="3" name="Picture Placeholder 2"/>
          <p:cNvSpPr>
            <a:spLocks noGrp="1" noChangeAspect="1"/>
          </p:cNvSpPr>
          <p:nvPr>
            <p:ph type="pic" idx="1"/>
          </p:nvPr>
        </p:nvSpPr>
        <p:spPr>
          <a:xfrm>
            <a:off x="18671625" y="4716790"/>
            <a:ext cx="22234386" cy="23280585"/>
          </a:xfrm>
        </p:spPr>
        <p:txBody>
          <a:bodyPr anchor="t"/>
          <a:lstStyle>
            <a:lvl1pPr marL="0" indent="0">
              <a:buNone/>
              <a:defRPr sz="15286"/>
            </a:lvl1pPr>
            <a:lvl2pPr marL="2183999" indent="0">
              <a:buNone/>
              <a:defRPr sz="13375"/>
            </a:lvl2pPr>
            <a:lvl3pPr marL="4367997" indent="0">
              <a:buNone/>
              <a:defRPr sz="11465"/>
            </a:lvl3pPr>
            <a:lvl4pPr marL="6551996" indent="0">
              <a:buNone/>
              <a:defRPr sz="9554"/>
            </a:lvl4pPr>
            <a:lvl5pPr marL="8735995" indent="0">
              <a:buNone/>
              <a:defRPr sz="9554"/>
            </a:lvl5pPr>
            <a:lvl6pPr marL="10919993" indent="0">
              <a:buNone/>
              <a:defRPr sz="9554"/>
            </a:lvl6pPr>
            <a:lvl7pPr marL="13103992" indent="0">
              <a:buNone/>
              <a:defRPr sz="9554"/>
            </a:lvl7pPr>
            <a:lvl8pPr marL="15287991" indent="0">
              <a:buNone/>
              <a:defRPr sz="9554"/>
            </a:lvl8pPr>
            <a:lvl9pPr marL="17471989" indent="0">
              <a:buNone/>
              <a:defRPr sz="9554"/>
            </a:lvl9pPr>
          </a:lstStyle>
          <a:p>
            <a:r>
              <a:rPr lang="fr-FR"/>
              <a:t>Cliquez sur l'icône pour ajouter une image</a:t>
            </a:r>
            <a:endParaRPr lang="en-US" dirty="0"/>
          </a:p>
        </p:txBody>
      </p:sp>
      <p:sp>
        <p:nvSpPr>
          <p:cNvPr id="4" name="Text Placeholder 3"/>
          <p:cNvSpPr>
            <a:spLocks noGrp="1"/>
          </p:cNvSpPr>
          <p:nvPr>
            <p:ph type="body" sz="half" idx="2"/>
          </p:nvPr>
        </p:nvSpPr>
        <p:spPr>
          <a:xfrm>
            <a:off x="3025205" y="9827895"/>
            <a:ext cx="14165271" cy="18207391"/>
          </a:xfrm>
        </p:spPr>
        <p:txBody>
          <a:bodyPr/>
          <a:lstStyle>
            <a:lvl1pPr marL="0" indent="0">
              <a:buNone/>
              <a:defRPr sz="7643"/>
            </a:lvl1pPr>
            <a:lvl2pPr marL="2183999" indent="0">
              <a:buNone/>
              <a:defRPr sz="6688"/>
            </a:lvl2pPr>
            <a:lvl3pPr marL="4367997" indent="0">
              <a:buNone/>
              <a:defRPr sz="5732"/>
            </a:lvl3pPr>
            <a:lvl4pPr marL="6551996" indent="0">
              <a:buNone/>
              <a:defRPr sz="4777"/>
            </a:lvl4pPr>
            <a:lvl5pPr marL="8735995" indent="0">
              <a:buNone/>
              <a:defRPr sz="4777"/>
            </a:lvl5pPr>
            <a:lvl6pPr marL="10919993" indent="0">
              <a:buNone/>
              <a:defRPr sz="4777"/>
            </a:lvl6pPr>
            <a:lvl7pPr marL="13103992" indent="0">
              <a:buNone/>
              <a:defRPr sz="4777"/>
            </a:lvl7pPr>
            <a:lvl8pPr marL="15287991" indent="0">
              <a:buNone/>
              <a:defRPr sz="4777"/>
            </a:lvl8pPr>
            <a:lvl9pPr marL="17471989" indent="0">
              <a:buNone/>
              <a:defRPr sz="477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479EDD7-087E-4DF8-8BBC-53BA9B903A63}" type="datetimeFigureOut">
              <a:rPr lang="fr-TN" smtClean="0"/>
              <a:t>11/15/2023</a:t>
            </a:fld>
            <a:endParaRPr lang="fr-TN"/>
          </a:p>
        </p:txBody>
      </p:sp>
      <p:sp>
        <p:nvSpPr>
          <p:cNvPr id="6" name="Footer Placeholder 5"/>
          <p:cNvSpPr>
            <a:spLocks noGrp="1"/>
          </p:cNvSpPr>
          <p:nvPr>
            <p:ph type="ftr" sz="quarter" idx="11"/>
          </p:nvPr>
        </p:nvSpPr>
        <p:spPr/>
        <p:txBody>
          <a:bodyPr/>
          <a:lstStyle/>
          <a:p>
            <a:endParaRPr lang="fr-TN"/>
          </a:p>
        </p:txBody>
      </p:sp>
      <p:sp>
        <p:nvSpPr>
          <p:cNvPr id="7" name="Slide Number Placeholder 6"/>
          <p:cNvSpPr>
            <a:spLocks noGrp="1"/>
          </p:cNvSpPr>
          <p:nvPr>
            <p:ph type="sldNum" sz="quarter" idx="12"/>
          </p:nvPr>
        </p:nvSpPr>
        <p:spPr/>
        <p:txBody>
          <a:bodyPr/>
          <a:lstStyle/>
          <a:p>
            <a:fld id="{1B96BAE0-ECDC-4195-8CEA-1991CD46912B}" type="slidenum">
              <a:rPr lang="fr-TN" smtClean="0"/>
              <a:t>‹N°›</a:t>
            </a:fld>
            <a:endParaRPr lang="fr-TN"/>
          </a:p>
        </p:txBody>
      </p:sp>
    </p:spTree>
    <p:extLst>
      <p:ext uri="{BB962C8B-B14F-4D97-AF65-F5344CB8AC3E}">
        <p14:creationId xmlns:p14="http://schemas.microsoft.com/office/powerpoint/2010/main" val="405252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9485" y="1744155"/>
            <a:ext cx="37880806" cy="633201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3019485" y="8720740"/>
            <a:ext cx="37880806" cy="2078569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3019485" y="30363349"/>
            <a:ext cx="9881949" cy="1744148"/>
          </a:xfrm>
          <a:prstGeom prst="rect">
            <a:avLst/>
          </a:prstGeom>
        </p:spPr>
        <p:txBody>
          <a:bodyPr vert="horz" lIns="91440" tIns="45720" rIns="91440" bIns="45720" rtlCol="0" anchor="ctr"/>
          <a:lstStyle>
            <a:lvl1pPr algn="l">
              <a:defRPr sz="5732">
                <a:solidFill>
                  <a:schemeClr val="tx1">
                    <a:tint val="75000"/>
                  </a:schemeClr>
                </a:solidFill>
              </a:defRPr>
            </a:lvl1pPr>
          </a:lstStyle>
          <a:p>
            <a:fld id="{B479EDD7-087E-4DF8-8BBC-53BA9B903A63}" type="datetimeFigureOut">
              <a:rPr lang="fr-TN" smtClean="0"/>
              <a:t>11/15/2023</a:t>
            </a:fld>
            <a:endParaRPr lang="fr-TN"/>
          </a:p>
        </p:txBody>
      </p:sp>
      <p:sp>
        <p:nvSpPr>
          <p:cNvPr id="5" name="Footer Placeholder 4"/>
          <p:cNvSpPr>
            <a:spLocks noGrp="1"/>
          </p:cNvSpPr>
          <p:nvPr>
            <p:ph type="ftr" sz="quarter" idx="3"/>
          </p:nvPr>
        </p:nvSpPr>
        <p:spPr>
          <a:xfrm>
            <a:off x="14548426" y="30363349"/>
            <a:ext cx="14822924" cy="1744148"/>
          </a:xfrm>
          <a:prstGeom prst="rect">
            <a:avLst/>
          </a:prstGeom>
        </p:spPr>
        <p:txBody>
          <a:bodyPr vert="horz" lIns="91440" tIns="45720" rIns="91440" bIns="45720" rtlCol="0" anchor="ctr"/>
          <a:lstStyle>
            <a:lvl1pPr algn="ctr">
              <a:defRPr sz="5732">
                <a:solidFill>
                  <a:schemeClr val="tx1">
                    <a:tint val="75000"/>
                  </a:schemeClr>
                </a:solidFill>
              </a:defRPr>
            </a:lvl1pPr>
          </a:lstStyle>
          <a:p>
            <a:endParaRPr lang="fr-TN"/>
          </a:p>
        </p:txBody>
      </p:sp>
      <p:sp>
        <p:nvSpPr>
          <p:cNvPr id="6" name="Slide Number Placeholder 5"/>
          <p:cNvSpPr>
            <a:spLocks noGrp="1"/>
          </p:cNvSpPr>
          <p:nvPr>
            <p:ph type="sldNum" sz="quarter" idx="4"/>
          </p:nvPr>
        </p:nvSpPr>
        <p:spPr>
          <a:xfrm>
            <a:off x="31018341" y="30363349"/>
            <a:ext cx="9881949" cy="1744148"/>
          </a:xfrm>
          <a:prstGeom prst="rect">
            <a:avLst/>
          </a:prstGeom>
        </p:spPr>
        <p:txBody>
          <a:bodyPr vert="horz" lIns="91440" tIns="45720" rIns="91440" bIns="45720" rtlCol="0" anchor="ctr"/>
          <a:lstStyle>
            <a:lvl1pPr algn="r">
              <a:defRPr sz="5732">
                <a:solidFill>
                  <a:schemeClr val="tx1">
                    <a:tint val="75000"/>
                  </a:schemeClr>
                </a:solidFill>
              </a:defRPr>
            </a:lvl1pPr>
          </a:lstStyle>
          <a:p>
            <a:fld id="{1B96BAE0-ECDC-4195-8CEA-1991CD46912B}" type="slidenum">
              <a:rPr lang="fr-TN" smtClean="0"/>
              <a:t>‹N°›</a:t>
            </a:fld>
            <a:endParaRPr lang="fr-TN"/>
          </a:p>
        </p:txBody>
      </p:sp>
    </p:spTree>
    <p:extLst>
      <p:ext uri="{BB962C8B-B14F-4D97-AF65-F5344CB8AC3E}">
        <p14:creationId xmlns:p14="http://schemas.microsoft.com/office/powerpoint/2010/main" val="22464383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367997" rtl="0" eaLnBrk="1" latinLnBrk="0" hangingPunct="1">
        <a:lnSpc>
          <a:spcPct val="90000"/>
        </a:lnSpc>
        <a:spcBef>
          <a:spcPct val="0"/>
        </a:spcBef>
        <a:buNone/>
        <a:defRPr sz="21018" kern="1200">
          <a:solidFill>
            <a:schemeClr val="tx1"/>
          </a:solidFill>
          <a:latin typeface="+mj-lt"/>
          <a:ea typeface="+mj-ea"/>
          <a:cs typeface="+mj-cs"/>
        </a:defRPr>
      </a:lvl1pPr>
    </p:titleStyle>
    <p:bodyStyle>
      <a:lvl1pPr marL="1091999" indent="-1091999" algn="l" defTabSz="4367997" rtl="0" eaLnBrk="1" latinLnBrk="0" hangingPunct="1">
        <a:lnSpc>
          <a:spcPct val="90000"/>
        </a:lnSpc>
        <a:spcBef>
          <a:spcPts val="4777"/>
        </a:spcBef>
        <a:buFont typeface="Arial" panose="020B0604020202020204" pitchFamily="34" charset="0"/>
        <a:buChar char="•"/>
        <a:defRPr sz="13375" kern="1200">
          <a:solidFill>
            <a:schemeClr val="tx1"/>
          </a:solidFill>
          <a:latin typeface="+mn-lt"/>
          <a:ea typeface="+mn-ea"/>
          <a:cs typeface="+mn-cs"/>
        </a:defRPr>
      </a:lvl1pPr>
      <a:lvl2pPr marL="3275998" indent="-1091999" algn="l" defTabSz="4367997" rtl="0" eaLnBrk="1" latinLnBrk="0" hangingPunct="1">
        <a:lnSpc>
          <a:spcPct val="90000"/>
        </a:lnSpc>
        <a:spcBef>
          <a:spcPts val="2388"/>
        </a:spcBef>
        <a:buFont typeface="Arial" panose="020B0604020202020204" pitchFamily="34" charset="0"/>
        <a:buChar char="•"/>
        <a:defRPr sz="11465" kern="1200">
          <a:solidFill>
            <a:schemeClr val="tx1"/>
          </a:solidFill>
          <a:latin typeface="+mn-lt"/>
          <a:ea typeface="+mn-ea"/>
          <a:cs typeface="+mn-cs"/>
        </a:defRPr>
      </a:lvl2pPr>
      <a:lvl3pPr marL="5459997" indent="-1091999" algn="l" defTabSz="4367997" rtl="0" eaLnBrk="1" latinLnBrk="0" hangingPunct="1">
        <a:lnSpc>
          <a:spcPct val="90000"/>
        </a:lnSpc>
        <a:spcBef>
          <a:spcPts val="2388"/>
        </a:spcBef>
        <a:buFont typeface="Arial" panose="020B0604020202020204" pitchFamily="34" charset="0"/>
        <a:buChar char="•"/>
        <a:defRPr sz="9554" kern="1200">
          <a:solidFill>
            <a:schemeClr val="tx1"/>
          </a:solidFill>
          <a:latin typeface="+mn-lt"/>
          <a:ea typeface="+mn-ea"/>
          <a:cs typeface="+mn-cs"/>
        </a:defRPr>
      </a:lvl3pPr>
      <a:lvl4pPr marL="7643995" indent="-1091999" algn="l" defTabSz="4367997" rtl="0" eaLnBrk="1" latinLnBrk="0" hangingPunct="1">
        <a:lnSpc>
          <a:spcPct val="90000"/>
        </a:lnSpc>
        <a:spcBef>
          <a:spcPts val="2388"/>
        </a:spcBef>
        <a:buFont typeface="Arial" panose="020B0604020202020204" pitchFamily="34" charset="0"/>
        <a:buChar char="•"/>
        <a:defRPr sz="8598" kern="1200">
          <a:solidFill>
            <a:schemeClr val="tx1"/>
          </a:solidFill>
          <a:latin typeface="+mn-lt"/>
          <a:ea typeface="+mn-ea"/>
          <a:cs typeface="+mn-cs"/>
        </a:defRPr>
      </a:lvl4pPr>
      <a:lvl5pPr marL="9827994" indent="-1091999" algn="l" defTabSz="4367997" rtl="0" eaLnBrk="1" latinLnBrk="0" hangingPunct="1">
        <a:lnSpc>
          <a:spcPct val="90000"/>
        </a:lnSpc>
        <a:spcBef>
          <a:spcPts val="2388"/>
        </a:spcBef>
        <a:buFont typeface="Arial" panose="020B0604020202020204" pitchFamily="34" charset="0"/>
        <a:buChar char="•"/>
        <a:defRPr sz="8598" kern="1200">
          <a:solidFill>
            <a:schemeClr val="tx1"/>
          </a:solidFill>
          <a:latin typeface="+mn-lt"/>
          <a:ea typeface="+mn-ea"/>
          <a:cs typeface="+mn-cs"/>
        </a:defRPr>
      </a:lvl5pPr>
      <a:lvl6pPr marL="12011993" indent="-1091999" algn="l" defTabSz="4367997" rtl="0" eaLnBrk="1" latinLnBrk="0" hangingPunct="1">
        <a:lnSpc>
          <a:spcPct val="90000"/>
        </a:lnSpc>
        <a:spcBef>
          <a:spcPts val="2388"/>
        </a:spcBef>
        <a:buFont typeface="Arial" panose="020B0604020202020204" pitchFamily="34" charset="0"/>
        <a:buChar char="•"/>
        <a:defRPr sz="8598" kern="1200">
          <a:solidFill>
            <a:schemeClr val="tx1"/>
          </a:solidFill>
          <a:latin typeface="+mn-lt"/>
          <a:ea typeface="+mn-ea"/>
          <a:cs typeface="+mn-cs"/>
        </a:defRPr>
      </a:lvl6pPr>
      <a:lvl7pPr marL="14195991" indent="-1091999" algn="l" defTabSz="4367997" rtl="0" eaLnBrk="1" latinLnBrk="0" hangingPunct="1">
        <a:lnSpc>
          <a:spcPct val="90000"/>
        </a:lnSpc>
        <a:spcBef>
          <a:spcPts val="2388"/>
        </a:spcBef>
        <a:buFont typeface="Arial" panose="020B0604020202020204" pitchFamily="34" charset="0"/>
        <a:buChar char="•"/>
        <a:defRPr sz="8598" kern="1200">
          <a:solidFill>
            <a:schemeClr val="tx1"/>
          </a:solidFill>
          <a:latin typeface="+mn-lt"/>
          <a:ea typeface="+mn-ea"/>
          <a:cs typeface="+mn-cs"/>
        </a:defRPr>
      </a:lvl7pPr>
      <a:lvl8pPr marL="16379990" indent="-1091999" algn="l" defTabSz="4367997" rtl="0" eaLnBrk="1" latinLnBrk="0" hangingPunct="1">
        <a:lnSpc>
          <a:spcPct val="90000"/>
        </a:lnSpc>
        <a:spcBef>
          <a:spcPts val="2388"/>
        </a:spcBef>
        <a:buFont typeface="Arial" panose="020B0604020202020204" pitchFamily="34" charset="0"/>
        <a:buChar char="•"/>
        <a:defRPr sz="8598" kern="1200">
          <a:solidFill>
            <a:schemeClr val="tx1"/>
          </a:solidFill>
          <a:latin typeface="+mn-lt"/>
          <a:ea typeface="+mn-ea"/>
          <a:cs typeface="+mn-cs"/>
        </a:defRPr>
      </a:lvl8pPr>
      <a:lvl9pPr marL="18563989" indent="-1091999" algn="l" defTabSz="4367997" rtl="0" eaLnBrk="1" latinLnBrk="0" hangingPunct="1">
        <a:lnSpc>
          <a:spcPct val="90000"/>
        </a:lnSpc>
        <a:spcBef>
          <a:spcPts val="2388"/>
        </a:spcBef>
        <a:buFont typeface="Arial" panose="020B0604020202020204" pitchFamily="34" charset="0"/>
        <a:buChar char="•"/>
        <a:defRPr sz="8598" kern="1200">
          <a:solidFill>
            <a:schemeClr val="tx1"/>
          </a:solidFill>
          <a:latin typeface="+mn-lt"/>
          <a:ea typeface="+mn-ea"/>
          <a:cs typeface="+mn-cs"/>
        </a:defRPr>
      </a:lvl9pPr>
    </p:bodyStyle>
    <p:otherStyle>
      <a:defPPr>
        <a:defRPr lang="en-US"/>
      </a:defPPr>
      <a:lvl1pPr marL="0" algn="l" defTabSz="4367997" rtl="0" eaLnBrk="1" latinLnBrk="0" hangingPunct="1">
        <a:defRPr sz="8598" kern="1200">
          <a:solidFill>
            <a:schemeClr val="tx1"/>
          </a:solidFill>
          <a:latin typeface="+mn-lt"/>
          <a:ea typeface="+mn-ea"/>
          <a:cs typeface="+mn-cs"/>
        </a:defRPr>
      </a:lvl1pPr>
      <a:lvl2pPr marL="2183999" algn="l" defTabSz="4367997" rtl="0" eaLnBrk="1" latinLnBrk="0" hangingPunct="1">
        <a:defRPr sz="8598" kern="1200">
          <a:solidFill>
            <a:schemeClr val="tx1"/>
          </a:solidFill>
          <a:latin typeface="+mn-lt"/>
          <a:ea typeface="+mn-ea"/>
          <a:cs typeface="+mn-cs"/>
        </a:defRPr>
      </a:lvl2pPr>
      <a:lvl3pPr marL="4367997" algn="l" defTabSz="4367997" rtl="0" eaLnBrk="1" latinLnBrk="0" hangingPunct="1">
        <a:defRPr sz="8598" kern="1200">
          <a:solidFill>
            <a:schemeClr val="tx1"/>
          </a:solidFill>
          <a:latin typeface="+mn-lt"/>
          <a:ea typeface="+mn-ea"/>
          <a:cs typeface="+mn-cs"/>
        </a:defRPr>
      </a:lvl3pPr>
      <a:lvl4pPr marL="6551996" algn="l" defTabSz="4367997" rtl="0" eaLnBrk="1" latinLnBrk="0" hangingPunct="1">
        <a:defRPr sz="8598" kern="1200">
          <a:solidFill>
            <a:schemeClr val="tx1"/>
          </a:solidFill>
          <a:latin typeface="+mn-lt"/>
          <a:ea typeface="+mn-ea"/>
          <a:cs typeface="+mn-cs"/>
        </a:defRPr>
      </a:lvl4pPr>
      <a:lvl5pPr marL="8735995" algn="l" defTabSz="4367997" rtl="0" eaLnBrk="1" latinLnBrk="0" hangingPunct="1">
        <a:defRPr sz="8598" kern="1200">
          <a:solidFill>
            <a:schemeClr val="tx1"/>
          </a:solidFill>
          <a:latin typeface="+mn-lt"/>
          <a:ea typeface="+mn-ea"/>
          <a:cs typeface="+mn-cs"/>
        </a:defRPr>
      </a:lvl5pPr>
      <a:lvl6pPr marL="10919993" algn="l" defTabSz="4367997" rtl="0" eaLnBrk="1" latinLnBrk="0" hangingPunct="1">
        <a:defRPr sz="8598" kern="1200">
          <a:solidFill>
            <a:schemeClr val="tx1"/>
          </a:solidFill>
          <a:latin typeface="+mn-lt"/>
          <a:ea typeface="+mn-ea"/>
          <a:cs typeface="+mn-cs"/>
        </a:defRPr>
      </a:lvl6pPr>
      <a:lvl7pPr marL="13103992" algn="l" defTabSz="4367997" rtl="0" eaLnBrk="1" latinLnBrk="0" hangingPunct="1">
        <a:defRPr sz="8598" kern="1200">
          <a:solidFill>
            <a:schemeClr val="tx1"/>
          </a:solidFill>
          <a:latin typeface="+mn-lt"/>
          <a:ea typeface="+mn-ea"/>
          <a:cs typeface="+mn-cs"/>
        </a:defRPr>
      </a:lvl7pPr>
      <a:lvl8pPr marL="15287991" algn="l" defTabSz="4367997" rtl="0" eaLnBrk="1" latinLnBrk="0" hangingPunct="1">
        <a:defRPr sz="8598" kern="1200">
          <a:solidFill>
            <a:schemeClr val="tx1"/>
          </a:solidFill>
          <a:latin typeface="+mn-lt"/>
          <a:ea typeface="+mn-ea"/>
          <a:cs typeface="+mn-cs"/>
        </a:defRPr>
      </a:lvl8pPr>
      <a:lvl9pPr marL="17471989" algn="l" defTabSz="4367997" rtl="0" eaLnBrk="1" latinLnBrk="0" hangingPunct="1">
        <a:defRPr sz="85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2CCF7DF-E0F8-5C51-6660-1ECCD7F99364}"/>
              </a:ext>
            </a:extLst>
          </p:cNvPr>
          <p:cNvSpPr/>
          <p:nvPr/>
        </p:nvSpPr>
        <p:spPr>
          <a:xfrm>
            <a:off x="0" y="-334461"/>
            <a:ext cx="43919775" cy="3275965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fr-TN"/>
          </a:p>
        </p:txBody>
      </p:sp>
      <p:sp>
        <p:nvSpPr>
          <p:cNvPr id="4" name="ZoneTexte 3">
            <a:extLst>
              <a:ext uri="{FF2B5EF4-FFF2-40B4-BE49-F238E27FC236}">
                <a16:creationId xmlns:a16="http://schemas.microsoft.com/office/drawing/2014/main" id="{5859C267-D58E-E36E-B991-9DC2CC49EB00}"/>
              </a:ext>
            </a:extLst>
          </p:cNvPr>
          <p:cNvSpPr txBox="1"/>
          <p:nvPr/>
        </p:nvSpPr>
        <p:spPr>
          <a:xfrm>
            <a:off x="26412" y="342621"/>
            <a:ext cx="43893362" cy="347329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5400" b="1" dirty="0">
                <a:solidFill>
                  <a:srgbClr val="C00000"/>
                </a:solidFill>
                <a:latin typeface="Aharoni" panose="02010803020104030203" pitchFamily="2" charset="-79"/>
                <a:cs typeface="Aharoni" panose="02010803020104030203" pitchFamily="2" charset="-79"/>
              </a:rPr>
              <a:t>        </a:t>
            </a:r>
            <a:r>
              <a:rPr lang="en-US" sz="5400" b="1" dirty="0">
                <a:solidFill>
                  <a:srgbClr val="C00000"/>
                </a:solidFill>
                <a:latin typeface="Aharoni" panose="02010803020104030203" pitchFamily="2" charset="-79"/>
                <a:cs typeface="Aharoni" panose="02010803020104030203" pitchFamily="2" charset="-79"/>
              </a:rPr>
              <a:t>Implementation</a:t>
            </a:r>
            <a:r>
              <a:rPr lang="fr-FR" sz="5400" b="1" dirty="0">
                <a:solidFill>
                  <a:srgbClr val="C00000"/>
                </a:solidFill>
                <a:latin typeface="Aharoni" panose="02010803020104030203" pitchFamily="2" charset="-79"/>
                <a:cs typeface="Aharoni" panose="02010803020104030203" pitchFamily="2" charset="-79"/>
              </a:rPr>
              <a:t> of an </a:t>
            </a:r>
            <a:r>
              <a:rPr lang="fr-FR" sz="5400" b="1" i="0" dirty="0">
                <a:solidFill>
                  <a:srgbClr val="C00000"/>
                </a:solidFill>
                <a:effectLst/>
                <a:latin typeface="Aharoni" panose="02010803020104030203" pitchFamily="2" charset="-79"/>
                <a:cs typeface="Aharoni" panose="02010803020104030203" pitchFamily="2" charset="-79"/>
              </a:rPr>
              <a:t>innovative </a:t>
            </a:r>
            <a:r>
              <a:rPr lang="fr-FR" sz="5400" b="1" i="0" dirty="0" err="1">
                <a:solidFill>
                  <a:srgbClr val="C00000"/>
                </a:solidFill>
                <a:effectLst/>
                <a:latin typeface="Aharoni" panose="02010803020104030203" pitchFamily="2" charset="-79"/>
                <a:cs typeface="Aharoni" panose="02010803020104030203" pitchFamily="2" charset="-79"/>
              </a:rPr>
              <a:t>Conceptual</a:t>
            </a:r>
            <a:r>
              <a:rPr lang="fr-FR" sz="5400" b="1" i="0" dirty="0">
                <a:solidFill>
                  <a:srgbClr val="C00000"/>
                </a:solidFill>
                <a:effectLst/>
                <a:latin typeface="Aharoni" panose="02010803020104030203" pitchFamily="2" charset="-79"/>
                <a:cs typeface="Aharoni" panose="02010803020104030203" pitchFamily="2" charset="-79"/>
              </a:rPr>
              <a:t> Graph-</a:t>
            </a:r>
            <a:r>
              <a:rPr lang="fr-FR" sz="5400" b="1" i="0" dirty="0" err="1">
                <a:solidFill>
                  <a:srgbClr val="C00000"/>
                </a:solidFill>
                <a:effectLst/>
                <a:latin typeface="Aharoni" panose="02010803020104030203" pitchFamily="2" charset="-79"/>
                <a:cs typeface="Aharoni" panose="02010803020104030203" pitchFamily="2" charset="-79"/>
              </a:rPr>
              <a:t>Based</a:t>
            </a:r>
            <a:r>
              <a:rPr lang="fr-FR" sz="5400" b="1" i="0" dirty="0">
                <a:solidFill>
                  <a:srgbClr val="C00000"/>
                </a:solidFill>
                <a:effectLst/>
                <a:latin typeface="Aharoni" panose="02010803020104030203" pitchFamily="2" charset="-79"/>
                <a:cs typeface="Aharoni" panose="02010803020104030203" pitchFamily="2" charset="-79"/>
              </a:rPr>
              <a:t> </a:t>
            </a:r>
            <a:r>
              <a:rPr lang="fr-FR" sz="5400" b="1" i="0" dirty="0" err="1">
                <a:solidFill>
                  <a:srgbClr val="C00000"/>
                </a:solidFill>
                <a:effectLst/>
                <a:latin typeface="Aharoni" panose="02010803020104030203" pitchFamily="2" charset="-79"/>
                <a:cs typeface="Aharoni" panose="02010803020104030203" pitchFamily="2" charset="-79"/>
              </a:rPr>
              <a:t>Recommendation</a:t>
            </a:r>
            <a:r>
              <a:rPr lang="fr-FR" sz="5400" b="1" i="0" dirty="0">
                <a:solidFill>
                  <a:srgbClr val="C00000"/>
                </a:solidFill>
                <a:effectLst/>
                <a:latin typeface="Aharoni" panose="02010803020104030203" pitchFamily="2" charset="-79"/>
                <a:cs typeface="Aharoni" panose="02010803020104030203" pitchFamily="2" charset="-79"/>
              </a:rPr>
              <a:t> System</a:t>
            </a:r>
            <a:r>
              <a:rPr lang="fr-FR" sz="5400" b="1" dirty="0">
                <a:solidFill>
                  <a:srgbClr val="C00000"/>
                </a:solidFill>
                <a:latin typeface="Aharoni" panose="02010803020104030203" pitchFamily="2" charset="-79"/>
                <a:cs typeface="Aharoni" panose="02010803020104030203" pitchFamily="2" charset="-79"/>
              </a:rPr>
              <a:t>  </a:t>
            </a:r>
          </a:p>
          <a:p>
            <a:pPr algn="ctr"/>
            <a:r>
              <a:rPr lang="fr-FR" sz="4800" b="1" dirty="0">
                <a:solidFill>
                  <a:schemeClr val="accent1">
                    <a:lumMod val="75000"/>
                  </a:schemeClr>
                </a:solidFill>
                <a:latin typeface="Aharoni" panose="02010803020104030203" pitchFamily="2" charset="-79"/>
                <a:cs typeface="Aharoni" panose="02010803020104030203" pitchFamily="2" charset="-79"/>
              </a:rPr>
              <a:t>Supervised by Mrs </a:t>
            </a:r>
            <a:r>
              <a:rPr lang="fr-FR" sz="4800" b="1" i="0" dirty="0">
                <a:solidFill>
                  <a:schemeClr val="accent1">
                    <a:lumMod val="75000"/>
                  </a:schemeClr>
                </a:solidFill>
                <a:effectLst/>
                <a:latin typeface="Aharoni" panose="02010803020104030203" pitchFamily="2" charset="-79"/>
                <a:cs typeface="Aharoni" panose="02010803020104030203" pitchFamily="2" charset="-79"/>
              </a:rPr>
              <a:t>WIEM ZAOUGA</a:t>
            </a:r>
            <a:endParaRPr lang="fr-FR" sz="4800" b="1" dirty="0">
              <a:solidFill>
                <a:schemeClr val="accent1">
                  <a:lumMod val="75000"/>
                </a:schemeClr>
              </a:solidFill>
              <a:latin typeface="Aharoni" panose="02010803020104030203" pitchFamily="2" charset="-79"/>
              <a:cs typeface="Aharoni" panose="02010803020104030203" pitchFamily="2" charset="-79"/>
            </a:endParaRPr>
          </a:p>
          <a:p>
            <a:pPr algn="ctr"/>
            <a:r>
              <a:rPr lang="fr-FR" sz="4800" b="1" dirty="0" err="1">
                <a:solidFill>
                  <a:srgbClr val="215381"/>
                </a:solidFill>
                <a:latin typeface="Aharoni" panose="02010803020104030203" pitchFamily="2" charset="-79"/>
                <a:cs typeface="Aharoni" panose="02010803020104030203" pitchFamily="2" charset="-79"/>
              </a:rPr>
              <a:t>Elaborated</a:t>
            </a:r>
            <a:r>
              <a:rPr lang="fr-FR" sz="4800" b="1" dirty="0">
                <a:solidFill>
                  <a:srgbClr val="215381"/>
                </a:solidFill>
                <a:latin typeface="Aharoni" panose="02010803020104030203" pitchFamily="2" charset="-79"/>
                <a:cs typeface="Aharoni" panose="02010803020104030203" pitchFamily="2" charset="-79"/>
              </a:rPr>
              <a:t> by </a:t>
            </a:r>
            <a:r>
              <a:rPr lang="fr-FR" sz="4800" b="1" dirty="0" err="1">
                <a:solidFill>
                  <a:srgbClr val="215381"/>
                </a:solidFill>
                <a:latin typeface="Aharoni" panose="02010803020104030203" pitchFamily="2" charset="-79"/>
                <a:cs typeface="Aharoni" panose="02010803020104030203" pitchFamily="2" charset="-79"/>
              </a:rPr>
              <a:t>Mzoughi</a:t>
            </a:r>
            <a:r>
              <a:rPr lang="fr-FR" sz="4800" b="1" dirty="0">
                <a:solidFill>
                  <a:srgbClr val="215381"/>
                </a:solidFill>
                <a:latin typeface="Aharoni" panose="02010803020104030203" pitchFamily="2" charset="-79"/>
                <a:cs typeface="Aharoni" panose="02010803020104030203" pitchFamily="2" charset="-79"/>
              </a:rPr>
              <a:t> Mohamed </a:t>
            </a:r>
            <a:r>
              <a:rPr lang="fr-FR" sz="4800" b="1" dirty="0" err="1">
                <a:solidFill>
                  <a:srgbClr val="215381"/>
                </a:solidFill>
                <a:latin typeface="Aharoni" panose="02010803020104030203" pitchFamily="2" charset="-79"/>
                <a:cs typeface="Aharoni" panose="02010803020104030203" pitchFamily="2" charset="-79"/>
              </a:rPr>
              <a:t>ali,Braiki</a:t>
            </a:r>
            <a:r>
              <a:rPr lang="fr-FR" sz="4800" b="1" dirty="0">
                <a:solidFill>
                  <a:srgbClr val="215381"/>
                </a:solidFill>
                <a:latin typeface="Aharoni" panose="02010803020104030203" pitchFamily="2" charset="-79"/>
                <a:cs typeface="Aharoni" panose="02010803020104030203" pitchFamily="2" charset="-79"/>
              </a:rPr>
              <a:t> Farah, Allouche Mohamed Aziz, </a:t>
            </a:r>
            <a:r>
              <a:rPr lang="fr-FR" sz="4800" b="1" dirty="0" err="1">
                <a:solidFill>
                  <a:srgbClr val="215381"/>
                </a:solidFill>
                <a:latin typeface="Aharoni" panose="02010803020104030203" pitchFamily="2" charset="-79"/>
                <a:cs typeface="Aharoni" panose="02010803020104030203" pitchFamily="2" charset="-79"/>
              </a:rPr>
              <a:t>namani</a:t>
            </a:r>
            <a:r>
              <a:rPr lang="fr-FR" sz="4800" b="1" dirty="0">
                <a:solidFill>
                  <a:srgbClr val="215381"/>
                </a:solidFill>
                <a:latin typeface="Aharoni" panose="02010803020104030203" pitchFamily="2" charset="-79"/>
                <a:cs typeface="Aharoni" panose="02010803020104030203" pitchFamily="2" charset="-79"/>
              </a:rPr>
              <a:t> </a:t>
            </a:r>
            <a:r>
              <a:rPr lang="fr-FR" sz="4800" b="1" dirty="0" err="1">
                <a:solidFill>
                  <a:srgbClr val="215381"/>
                </a:solidFill>
                <a:latin typeface="Aharoni" panose="02010803020104030203" pitchFamily="2" charset="-79"/>
                <a:cs typeface="Aharoni" panose="02010803020104030203" pitchFamily="2" charset="-79"/>
              </a:rPr>
              <a:t>zitouni</a:t>
            </a:r>
            <a:r>
              <a:rPr lang="fr-FR" sz="4800" b="1" dirty="0">
                <a:solidFill>
                  <a:srgbClr val="215381"/>
                </a:solidFill>
                <a:latin typeface="Aharoni" panose="02010803020104030203" pitchFamily="2" charset="-79"/>
                <a:cs typeface="Aharoni" panose="02010803020104030203" pitchFamily="2" charset="-79"/>
              </a:rPr>
              <a:t> </a:t>
            </a:r>
            <a:r>
              <a:rPr lang="fr-FR" sz="4800" b="1" dirty="0" err="1">
                <a:solidFill>
                  <a:srgbClr val="215381"/>
                </a:solidFill>
                <a:latin typeface="Aharoni" panose="02010803020104030203" pitchFamily="2" charset="-79"/>
                <a:cs typeface="Aharoni" panose="02010803020104030203" pitchFamily="2" charset="-79"/>
              </a:rPr>
              <a:t>Nada,Guetat</a:t>
            </a:r>
            <a:r>
              <a:rPr lang="fr-FR" sz="4800" b="1" dirty="0">
                <a:solidFill>
                  <a:srgbClr val="215381"/>
                </a:solidFill>
                <a:latin typeface="Aharoni" panose="02010803020104030203" pitchFamily="2" charset="-79"/>
                <a:cs typeface="Aharoni" panose="02010803020104030203" pitchFamily="2" charset="-79"/>
              </a:rPr>
              <a:t> </a:t>
            </a:r>
            <a:r>
              <a:rPr lang="fr-FR" sz="4800" b="1" dirty="0" err="1">
                <a:solidFill>
                  <a:srgbClr val="215381"/>
                </a:solidFill>
                <a:latin typeface="Aharoni" panose="02010803020104030203" pitchFamily="2" charset="-79"/>
                <a:cs typeface="Aharoni" panose="02010803020104030203" pitchFamily="2" charset="-79"/>
              </a:rPr>
              <a:t>Louay,Jalleli</a:t>
            </a:r>
            <a:r>
              <a:rPr lang="fr-FR" sz="4800" b="1">
                <a:solidFill>
                  <a:srgbClr val="215381"/>
                </a:solidFill>
                <a:latin typeface="Aharoni" panose="02010803020104030203" pitchFamily="2" charset="-79"/>
                <a:cs typeface="Aharoni" panose="02010803020104030203" pitchFamily="2" charset="-79"/>
              </a:rPr>
              <a:t> </a:t>
            </a:r>
            <a:r>
              <a:rPr lang="fr-FR" sz="4800" b="1" dirty="0">
                <a:solidFill>
                  <a:srgbClr val="215381"/>
                </a:solidFill>
                <a:latin typeface="Aharoni" panose="02010803020104030203" pitchFamily="2" charset="-79"/>
                <a:cs typeface="Aharoni" panose="02010803020104030203" pitchFamily="2" charset="-79"/>
              </a:rPr>
              <a:t>O</a:t>
            </a:r>
            <a:r>
              <a:rPr lang="fr-FR" sz="4800" b="1">
                <a:solidFill>
                  <a:srgbClr val="215381"/>
                </a:solidFill>
                <a:latin typeface="Aharoni" panose="02010803020104030203" pitchFamily="2" charset="-79"/>
                <a:cs typeface="Aharoni" panose="02010803020104030203" pitchFamily="2" charset="-79"/>
              </a:rPr>
              <a:t>ussama</a:t>
            </a:r>
            <a:endParaRPr lang="fr-FR" sz="4800" b="1" dirty="0">
              <a:solidFill>
                <a:srgbClr val="215381"/>
              </a:solidFill>
              <a:latin typeface="Aharoni" panose="02010803020104030203" pitchFamily="2" charset="-79"/>
              <a:cs typeface="Aharoni" panose="02010803020104030203" pitchFamily="2" charset="-79"/>
            </a:endParaRPr>
          </a:p>
          <a:p>
            <a:pPr algn="ctr"/>
            <a:r>
              <a:rPr lang="fr-FR" sz="4800" dirty="0">
                <a:solidFill>
                  <a:schemeClr val="accent6">
                    <a:lumMod val="75000"/>
                  </a:schemeClr>
                </a:solidFill>
                <a:latin typeface="Aharoni" panose="02010803020104030203" pitchFamily="2" charset="-79"/>
                <a:cs typeface="Aharoni" panose="02010803020104030203" pitchFamily="2" charset="-79"/>
              </a:rPr>
              <a:t>Project AI &amp; Cognition</a:t>
            </a:r>
            <a:endParaRPr lang="fr-TN" sz="4800" dirty="0">
              <a:solidFill>
                <a:schemeClr val="accent6">
                  <a:lumMod val="75000"/>
                </a:schemeClr>
              </a:solidFill>
              <a:latin typeface="Aharoni" panose="02010803020104030203" pitchFamily="2" charset="-79"/>
              <a:cs typeface="Aharoni" panose="02010803020104030203" pitchFamily="2" charset="-79"/>
            </a:endParaRPr>
          </a:p>
        </p:txBody>
      </p:sp>
      <p:sp>
        <p:nvSpPr>
          <p:cNvPr id="5" name="Rectangle 4">
            <a:extLst>
              <a:ext uri="{FF2B5EF4-FFF2-40B4-BE49-F238E27FC236}">
                <a16:creationId xmlns:a16="http://schemas.microsoft.com/office/drawing/2014/main" id="{8D14870B-3DA7-D3AA-2692-D0548198039C}"/>
              </a:ext>
            </a:extLst>
          </p:cNvPr>
          <p:cNvSpPr/>
          <p:nvPr/>
        </p:nvSpPr>
        <p:spPr>
          <a:xfrm>
            <a:off x="754440" y="4267349"/>
            <a:ext cx="14251015" cy="2804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fr-TN"/>
          </a:p>
        </p:txBody>
      </p:sp>
      <p:sp>
        <p:nvSpPr>
          <p:cNvPr id="6" name="Rectangle 5">
            <a:extLst>
              <a:ext uri="{FF2B5EF4-FFF2-40B4-BE49-F238E27FC236}">
                <a16:creationId xmlns:a16="http://schemas.microsoft.com/office/drawing/2014/main" id="{0E55361C-AF0E-414C-3BD8-1BC8573E50D0}"/>
              </a:ext>
            </a:extLst>
          </p:cNvPr>
          <p:cNvSpPr/>
          <p:nvPr/>
        </p:nvSpPr>
        <p:spPr>
          <a:xfrm>
            <a:off x="30391661" y="4483994"/>
            <a:ext cx="12854480" cy="2789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fr-TN" sz="9600" dirty="0"/>
          </a:p>
        </p:txBody>
      </p:sp>
      <p:sp>
        <p:nvSpPr>
          <p:cNvPr id="7" name="Rectangle 6">
            <a:extLst>
              <a:ext uri="{FF2B5EF4-FFF2-40B4-BE49-F238E27FC236}">
                <a16:creationId xmlns:a16="http://schemas.microsoft.com/office/drawing/2014/main" id="{648BA34C-B246-CC33-C91D-78B913F66395}"/>
              </a:ext>
            </a:extLst>
          </p:cNvPr>
          <p:cNvSpPr/>
          <p:nvPr/>
        </p:nvSpPr>
        <p:spPr>
          <a:xfrm>
            <a:off x="15443505" y="4447594"/>
            <a:ext cx="14797234" cy="2789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TN" sz="11536" dirty="0"/>
          </a:p>
        </p:txBody>
      </p:sp>
      <p:sp>
        <p:nvSpPr>
          <p:cNvPr id="8" name="ZoneTexte 7">
            <a:extLst>
              <a:ext uri="{FF2B5EF4-FFF2-40B4-BE49-F238E27FC236}">
                <a16:creationId xmlns:a16="http://schemas.microsoft.com/office/drawing/2014/main" id="{E7FF8E09-1A73-7FF6-B39F-724D9125F2DD}"/>
              </a:ext>
            </a:extLst>
          </p:cNvPr>
          <p:cNvSpPr txBox="1"/>
          <p:nvPr/>
        </p:nvSpPr>
        <p:spPr>
          <a:xfrm>
            <a:off x="969196" y="4564972"/>
            <a:ext cx="13891890" cy="769441"/>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fr-FR" sz="4400" b="1" dirty="0">
                <a:solidFill>
                  <a:schemeClr val="bg1"/>
                </a:solidFill>
              </a:rPr>
              <a:t>Introduction</a:t>
            </a:r>
          </a:p>
        </p:txBody>
      </p:sp>
      <p:sp>
        <p:nvSpPr>
          <p:cNvPr id="11" name="ZoneTexte 10">
            <a:extLst>
              <a:ext uri="{FF2B5EF4-FFF2-40B4-BE49-F238E27FC236}">
                <a16:creationId xmlns:a16="http://schemas.microsoft.com/office/drawing/2014/main" id="{B6045ED8-210D-1E3D-98EC-254A990BDD0A}"/>
              </a:ext>
            </a:extLst>
          </p:cNvPr>
          <p:cNvSpPr txBox="1"/>
          <p:nvPr/>
        </p:nvSpPr>
        <p:spPr>
          <a:xfrm>
            <a:off x="949120" y="13904167"/>
            <a:ext cx="14058365" cy="769441"/>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fr-FR" sz="4400" b="1" i="0" dirty="0">
                <a:effectLst/>
                <a:latin typeface="Söhne"/>
              </a:rPr>
              <a:t>Data </a:t>
            </a:r>
            <a:r>
              <a:rPr lang="fr-FR" sz="4400" b="1" i="0" dirty="0" err="1">
                <a:effectLst/>
                <a:latin typeface="Söhne"/>
              </a:rPr>
              <a:t>Comprehension</a:t>
            </a:r>
            <a:endParaRPr lang="fr-FR" sz="4400" b="1" dirty="0">
              <a:solidFill>
                <a:schemeClr val="bg1"/>
              </a:solidFill>
            </a:endParaRPr>
          </a:p>
        </p:txBody>
      </p:sp>
      <p:sp>
        <p:nvSpPr>
          <p:cNvPr id="14" name="ZoneTexte 13">
            <a:extLst>
              <a:ext uri="{FF2B5EF4-FFF2-40B4-BE49-F238E27FC236}">
                <a16:creationId xmlns:a16="http://schemas.microsoft.com/office/drawing/2014/main" id="{26318CC5-3FD9-39A5-7329-8E414F9B3A21}"/>
              </a:ext>
            </a:extLst>
          </p:cNvPr>
          <p:cNvSpPr txBox="1"/>
          <p:nvPr/>
        </p:nvSpPr>
        <p:spPr>
          <a:xfrm>
            <a:off x="15759895" y="23178650"/>
            <a:ext cx="14042054" cy="769441"/>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fr-FR" sz="4400" b="1" i="0" dirty="0">
                <a:solidFill>
                  <a:schemeClr val="bg1"/>
                </a:solidFill>
                <a:effectLst/>
              </a:rPr>
              <a:t>Conclusion and perspective</a:t>
            </a:r>
          </a:p>
        </p:txBody>
      </p:sp>
      <p:sp>
        <p:nvSpPr>
          <p:cNvPr id="15" name="ZoneTexte 14">
            <a:extLst>
              <a:ext uri="{FF2B5EF4-FFF2-40B4-BE49-F238E27FC236}">
                <a16:creationId xmlns:a16="http://schemas.microsoft.com/office/drawing/2014/main" id="{D44458B9-824C-E264-ECF9-0B4605ABA1E5}"/>
              </a:ext>
            </a:extLst>
          </p:cNvPr>
          <p:cNvSpPr txBox="1"/>
          <p:nvPr/>
        </p:nvSpPr>
        <p:spPr>
          <a:xfrm>
            <a:off x="31251755" y="4692624"/>
            <a:ext cx="11512150" cy="769441"/>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rtl="0">
              <a:spcBef>
                <a:spcPts val="0"/>
              </a:spcBef>
              <a:spcAft>
                <a:spcPts val="0"/>
              </a:spcAft>
            </a:pPr>
            <a:r>
              <a:rPr lang="fr-FR" sz="4400" b="1" dirty="0" err="1">
                <a:solidFill>
                  <a:schemeClr val="bg1"/>
                </a:solidFill>
              </a:rPr>
              <a:t>Detailed</a:t>
            </a:r>
            <a:r>
              <a:rPr lang="fr-FR" sz="4400" b="1" dirty="0">
                <a:solidFill>
                  <a:schemeClr val="bg1"/>
                </a:solidFill>
              </a:rPr>
              <a:t> </a:t>
            </a:r>
            <a:r>
              <a:rPr lang="fr-FR" sz="4400" b="1" dirty="0" err="1">
                <a:solidFill>
                  <a:schemeClr val="bg1"/>
                </a:solidFill>
              </a:rPr>
              <a:t>A</a:t>
            </a:r>
            <a:r>
              <a:rPr lang="fr-FR" sz="4400" b="1" i="0" u="none" strike="noStrike" dirty="0" err="1">
                <a:solidFill>
                  <a:schemeClr val="bg1"/>
                </a:solidFill>
                <a:effectLst/>
              </a:rPr>
              <a:t>proach</a:t>
            </a:r>
            <a:r>
              <a:rPr lang="fr-FR" sz="4400" b="1" i="0" u="none" strike="noStrike" dirty="0">
                <a:solidFill>
                  <a:schemeClr val="bg1"/>
                </a:solidFill>
                <a:effectLst/>
              </a:rPr>
              <a:t> </a:t>
            </a:r>
            <a:endParaRPr lang="fr-FR" sz="4400" b="0" dirty="0">
              <a:solidFill>
                <a:schemeClr val="bg1"/>
              </a:solidFill>
              <a:effectLst/>
            </a:endParaRPr>
          </a:p>
        </p:txBody>
      </p:sp>
      <p:sp>
        <p:nvSpPr>
          <p:cNvPr id="21" name="ZoneTexte 20">
            <a:extLst>
              <a:ext uri="{FF2B5EF4-FFF2-40B4-BE49-F238E27FC236}">
                <a16:creationId xmlns:a16="http://schemas.microsoft.com/office/drawing/2014/main" id="{AD2AF07F-F4FA-9ED7-209C-1B077DEA9D89}"/>
              </a:ext>
            </a:extLst>
          </p:cNvPr>
          <p:cNvSpPr txBox="1"/>
          <p:nvPr/>
        </p:nvSpPr>
        <p:spPr>
          <a:xfrm>
            <a:off x="1081680" y="5636554"/>
            <a:ext cx="13596536" cy="8371523"/>
          </a:xfrm>
          <a:prstGeom prst="rect">
            <a:avLst/>
          </a:prstGeom>
          <a:noFill/>
        </p:spPr>
        <p:txBody>
          <a:bodyPr wrap="square" rtlCol="0">
            <a:spAutoFit/>
          </a:bodyPr>
          <a:lstStyle/>
          <a:p>
            <a:pPr algn="just"/>
            <a:r>
              <a:rPr lang="en-US" sz="3600" b="0" i="0" dirty="0">
                <a:solidFill>
                  <a:srgbClr val="0F0F0F"/>
                </a:solidFill>
                <a:effectLst/>
                <a:latin typeface="Söhne"/>
              </a:rPr>
              <a:t>Our project aims to address the complex challenge of developing an effective recommender system based on graph embeddings. In the era of information overload, users often struggle to find relevant content tailored to their preferences. The goal of our research is to leverage advanced graph neural network techniques, natural language processing (NLP), and machine learning to improve recommendation accuracy and provide users with more personalized and context-aware suggestions. This involves navigating the challenges of sparse and dynamic graph structures, as well as incorporating additional node attributes for a richer understanding of the relationships within the graph. In parallel, proactive risk management aligned with the principles of PMBOK 6th edition will be integrated throughout the project lifecycle, ensuring a comprehensive and anticipatory approach</a:t>
            </a:r>
            <a:r>
              <a:rPr lang="fr-FR" sz="3500" b="1" i="0" dirty="0">
                <a:solidFill>
                  <a:srgbClr val="0F0F0F"/>
                </a:solidFill>
                <a:effectLst/>
                <a:latin typeface="Söhne"/>
              </a:rPr>
              <a:t>.</a:t>
            </a:r>
            <a:endParaRPr lang="fr-TN" sz="3500" b="1" dirty="0"/>
          </a:p>
          <a:p>
            <a:br>
              <a:rPr lang="en-US" sz="3500" dirty="0"/>
            </a:br>
            <a:endParaRPr lang="fr-TN" sz="3500" dirty="0"/>
          </a:p>
        </p:txBody>
      </p:sp>
      <p:sp>
        <p:nvSpPr>
          <p:cNvPr id="22" name="ZoneTexte 21">
            <a:extLst>
              <a:ext uri="{FF2B5EF4-FFF2-40B4-BE49-F238E27FC236}">
                <a16:creationId xmlns:a16="http://schemas.microsoft.com/office/drawing/2014/main" id="{A95F3F40-4160-43C1-3202-67A303F48DB7}"/>
              </a:ext>
            </a:extLst>
          </p:cNvPr>
          <p:cNvSpPr txBox="1"/>
          <p:nvPr/>
        </p:nvSpPr>
        <p:spPr>
          <a:xfrm>
            <a:off x="1043961" y="14867786"/>
            <a:ext cx="13781932" cy="4524315"/>
          </a:xfrm>
          <a:prstGeom prst="rect">
            <a:avLst/>
          </a:prstGeom>
          <a:noFill/>
        </p:spPr>
        <p:txBody>
          <a:bodyPr wrap="square" rtlCol="0">
            <a:spAutoFit/>
          </a:bodyPr>
          <a:lstStyle/>
          <a:p>
            <a:pPr algn="just"/>
            <a:r>
              <a:rPr lang="en-US" sz="3600" b="0" i="0" dirty="0">
                <a:solidFill>
                  <a:srgbClr val="0F0F0F"/>
                </a:solidFill>
                <a:effectLst/>
                <a:latin typeface="Söhne"/>
              </a:rPr>
              <a:t>Data comprehension is a critical aspect of our project, involving a multifaceted approach to extract, process, and understand information from the PMBOK 6th edition document. Our initial step includes the conversion of the PDF document into text and image data. The text data is extracted from each page, capturing the rich content of the PMBOK guide. Simultaneously, images are saved to preserve visual information such as diagrams, graphs, and figures embedded in the document.</a:t>
            </a:r>
          </a:p>
          <a:p>
            <a:pPr algn="just"/>
            <a:endParaRPr lang="en-US" sz="3600" dirty="0">
              <a:solidFill>
                <a:srgbClr val="0F0F0F"/>
              </a:solidFill>
              <a:latin typeface="Söhne"/>
            </a:endParaRPr>
          </a:p>
        </p:txBody>
      </p:sp>
      <p:sp>
        <p:nvSpPr>
          <p:cNvPr id="23" name="ZoneTexte 22">
            <a:extLst>
              <a:ext uri="{FF2B5EF4-FFF2-40B4-BE49-F238E27FC236}">
                <a16:creationId xmlns:a16="http://schemas.microsoft.com/office/drawing/2014/main" id="{7EC143DD-9B0A-7884-37E4-835D2DC92DF1}"/>
              </a:ext>
            </a:extLst>
          </p:cNvPr>
          <p:cNvSpPr txBox="1"/>
          <p:nvPr/>
        </p:nvSpPr>
        <p:spPr>
          <a:xfrm>
            <a:off x="969003" y="21068873"/>
            <a:ext cx="14469815" cy="4228593"/>
          </a:xfrm>
          <a:prstGeom prst="rect">
            <a:avLst/>
          </a:prstGeom>
          <a:noFill/>
        </p:spPr>
        <p:txBody>
          <a:bodyPr wrap="square" rtlCol="0">
            <a:spAutoFit/>
          </a:bodyPr>
          <a:lstStyle/>
          <a:p>
            <a:r>
              <a:rPr lang="en-US" sz="5400" b="1" dirty="0">
                <a:solidFill>
                  <a:schemeClr val="accent1">
                    <a:lumMod val="50000"/>
                  </a:schemeClr>
                </a:solidFill>
                <a:effectLst>
                  <a:reflection blurRad="6350" stA="55000" endA="300" endPos="45500" dir="5400000" sy="-100000" algn="bl" rotWithShape="0"/>
                </a:effectLst>
              </a:rPr>
              <a:t>Text data processing:</a:t>
            </a:r>
          </a:p>
          <a:p>
            <a:pPr marL="722290" indent="-722290">
              <a:buFont typeface="Arial" panose="020B0604020202020204" pitchFamily="34" charset="0"/>
              <a:buChar char="•"/>
            </a:pPr>
            <a:r>
              <a:rPr lang="en-US" sz="3539" dirty="0">
                <a:solidFill>
                  <a:srgbClr val="000000"/>
                </a:solidFill>
              </a:rPr>
              <a:t>Text cleaning </a:t>
            </a:r>
          </a:p>
          <a:p>
            <a:pPr marL="722290" indent="-722290">
              <a:buFont typeface="Arial" panose="020B0604020202020204" pitchFamily="34" charset="0"/>
              <a:buChar char="•"/>
            </a:pPr>
            <a:r>
              <a:rPr lang="en-US" sz="3539" dirty="0">
                <a:solidFill>
                  <a:srgbClr val="000000"/>
                </a:solidFill>
              </a:rPr>
              <a:t>Stop words </a:t>
            </a:r>
          </a:p>
          <a:p>
            <a:pPr marL="722290" indent="-722290">
              <a:buFont typeface="Arial" panose="020B0604020202020204" pitchFamily="34" charset="0"/>
              <a:buChar char="•"/>
            </a:pPr>
            <a:r>
              <a:rPr lang="en-US" sz="3539" dirty="0">
                <a:solidFill>
                  <a:srgbClr val="000000"/>
                </a:solidFill>
              </a:rPr>
              <a:t>Text sectioning using regex expressions: Regular</a:t>
            </a:r>
            <a:r>
              <a:rPr lang="en-US" sz="3600" b="0" i="0" dirty="0">
                <a:solidFill>
                  <a:srgbClr val="0F0F0F"/>
                </a:solidFill>
                <a:effectLst/>
                <a:latin typeface="Söhne"/>
              </a:rPr>
              <a:t> expressions are employed to address any inconsistencies, such as instances of repeated characters or four-digit numbers that may not contribute to the meaningful informati</a:t>
            </a:r>
            <a:r>
              <a:rPr lang="en-US" sz="3539" b="0" i="0" dirty="0">
                <a:solidFill>
                  <a:srgbClr val="000000"/>
                </a:solidFill>
                <a:effectLst/>
                <a:latin typeface="Söhne"/>
              </a:rPr>
              <a:t>on.</a:t>
            </a:r>
            <a:endParaRPr lang="fr-TN" sz="3539" dirty="0"/>
          </a:p>
        </p:txBody>
      </p:sp>
      <p:sp>
        <p:nvSpPr>
          <p:cNvPr id="24" name="ZoneTexte 23">
            <a:extLst>
              <a:ext uri="{FF2B5EF4-FFF2-40B4-BE49-F238E27FC236}">
                <a16:creationId xmlns:a16="http://schemas.microsoft.com/office/drawing/2014/main" id="{7D59447E-A210-3882-925E-557E05B79B62}"/>
              </a:ext>
            </a:extLst>
          </p:cNvPr>
          <p:cNvSpPr txBox="1"/>
          <p:nvPr/>
        </p:nvSpPr>
        <p:spPr>
          <a:xfrm>
            <a:off x="1124659" y="26654747"/>
            <a:ext cx="13994505" cy="5047536"/>
          </a:xfrm>
          <a:prstGeom prst="rect">
            <a:avLst/>
          </a:prstGeom>
          <a:noFill/>
        </p:spPr>
        <p:txBody>
          <a:bodyPr wrap="square" rtlCol="0">
            <a:spAutoFit/>
          </a:bodyPr>
          <a:lstStyle/>
          <a:p>
            <a:r>
              <a:rPr lang="fr-FR" sz="5400" b="1" dirty="0">
                <a:solidFill>
                  <a:schemeClr val="accent1">
                    <a:lumMod val="50000"/>
                  </a:schemeClr>
                </a:solidFill>
                <a:effectLst>
                  <a:reflection blurRad="6350" stA="55000" endA="300" endPos="45500" dir="5400000" sy="-100000" algn="bl" rotWithShape="0"/>
                </a:effectLst>
              </a:rPr>
              <a:t>Image </a:t>
            </a:r>
            <a:r>
              <a:rPr lang="fr-FR" sz="5400" b="1" dirty="0" err="1">
                <a:solidFill>
                  <a:schemeClr val="accent1">
                    <a:lumMod val="50000"/>
                  </a:schemeClr>
                </a:solidFill>
                <a:effectLst>
                  <a:reflection blurRad="6350" stA="55000" endA="300" endPos="45500" dir="5400000" sy="-100000" algn="bl" rotWithShape="0"/>
                </a:effectLst>
              </a:rPr>
              <a:t>processing</a:t>
            </a:r>
            <a:r>
              <a:rPr lang="fr-FR" sz="5400" b="1" dirty="0">
                <a:solidFill>
                  <a:schemeClr val="accent1">
                    <a:lumMod val="50000"/>
                  </a:schemeClr>
                </a:solidFill>
                <a:effectLst>
                  <a:reflection blurRad="6350" stA="55000" endA="300" endPos="45500" dir="5400000" sy="-100000" algn="bl" rotWithShape="0"/>
                </a:effectLst>
              </a:rPr>
              <a:t>:</a:t>
            </a:r>
          </a:p>
          <a:p>
            <a:pPr marL="457200" indent="-457200">
              <a:buFont typeface="Arial" panose="020B0604020202020204" pitchFamily="34" charset="0"/>
              <a:buChar char="•"/>
            </a:pPr>
            <a:r>
              <a:rPr lang="en-US" sz="3200" b="0" i="0" dirty="0">
                <a:solidFill>
                  <a:srgbClr val="0F0F0F"/>
                </a:solidFill>
                <a:effectLst/>
                <a:latin typeface="Söhne"/>
              </a:rPr>
              <a:t>Images are processed to identify and extract Regions of Interest (ROIs) containing relevant visual content. We employ edge detection techniques using the Canny algorithm, followed by contour analysis to identify and filter out areas of interest. These ROIs are then saved as separate images, each associated with a unique URL.</a:t>
            </a:r>
            <a:endParaRPr lang="fr-FR" sz="3200" b="1" dirty="0">
              <a:solidFill>
                <a:schemeClr val="accent1">
                  <a:lumMod val="50000"/>
                </a:schemeClr>
              </a:solidFill>
              <a:effectLst>
                <a:reflection blurRad="6350" stA="55000" endA="300" endPos="45500" dir="5400000" sy="-100000" algn="bl" rotWithShape="0"/>
              </a:effectLst>
            </a:endParaRPr>
          </a:p>
          <a:p>
            <a:endParaRPr lang="fr-FR" sz="5400" b="1" dirty="0">
              <a:solidFill>
                <a:schemeClr val="accent1">
                  <a:lumMod val="50000"/>
                </a:schemeClr>
              </a:solidFill>
              <a:effectLst>
                <a:reflection blurRad="6350" stA="55000" endA="300" endPos="45500" dir="5400000" sy="-100000" algn="bl" rotWithShape="0"/>
              </a:effectLst>
            </a:endParaRPr>
          </a:p>
          <a:p>
            <a:endParaRPr lang="fr-TN" sz="5400" b="1" dirty="0">
              <a:solidFill>
                <a:schemeClr val="accent1">
                  <a:lumMod val="50000"/>
                </a:schemeClr>
              </a:solidFill>
              <a:effectLst>
                <a:reflection blurRad="6350" stA="55000" endA="300" endPos="45500" dir="5400000" sy="-100000" algn="bl" rotWithShape="0"/>
              </a:effectLst>
            </a:endParaRPr>
          </a:p>
        </p:txBody>
      </p:sp>
      <p:pic>
        <p:nvPicPr>
          <p:cNvPr id="49" name="Image 48" descr="Une image contenant Police, Graphique, logo, graphisme&#10;&#10;Description générée automatiquement">
            <a:extLst>
              <a:ext uri="{FF2B5EF4-FFF2-40B4-BE49-F238E27FC236}">
                <a16:creationId xmlns:a16="http://schemas.microsoft.com/office/drawing/2014/main" id="{EA562D24-A202-FB63-FCD7-3B1AF035F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863"/>
            <a:ext cx="5153891" cy="1904699"/>
          </a:xfrm>
          <a:prstGeom prst="rect">
            <a:avLst/>
          </a:prstGeom>
        </p:spPr>
      </p:pic>
      <p:sp>
        <p:nvSpPr>
          <p:cNvPr id="2" name="Flèche : bas 1">
            <a:extLst>
              <a:ext uri="{FF2B5EF4-FFF2-40B4-BE49-F238E27FC236}">
                <a16:creationId xmlns:a16="http://schemas.microsoft.com/office/drawing/2014/main" id="{661CFE0C-B5F3-9BC7-EB0D-9483B9C62566}"/>
              </a:ext>
            </a:extLst>
          </p:cNvPr>
          <p:cNvSpPr/>
          <p:nvPr/>
        </p:nvSpPr>
        <p:spPr>
          <a:xfrm>
            <a:off x="36203660" y="25765937"/>
            <a:ext cx="702771" cy="962043"/>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TN"/>
          </a:p>
        </p:txBody>
      </p:sp>
      <p:sp>
        <p:nvSpPr>
          <p:cNvPr id="3" name="ZoneTexte 2">
            <a:extLst>
              <a:ext uri="{FF2B5EF4-FFF2-40B4-BE49-F238E27FC236}">
                <a16:creationId xmlns:a16="http://schemas.microsoft.com/office/drawing/2014/main" id="{7F9DAED9-BE93-343D-E6DF-7FAAC25B6CB4}"/>
              </a:ext>
            </a:extLst>
          </p:cNvPr>
          <p:cNvSpPr txBox="1"/>
          <p:nvPr/>
        </p:nvSpPr>
        <p:spPr>
          <a:xfrm>
            <a:off x="3089128" y="18091465"/>
            <a:ext cx="7861311" cy="6678751"/>
          </a:xfrm>
          <a:prstGeom prst="rect">
            <a:avLst/>
          </a:prstGeom>
          <a:noFill/>
        </p:spPr>
        <p:txBody>
          <a:bodyPr wrap="square" rtlCol="0">
            <a:spAutoFit/>
          </a:bodyPr>
          <a:lstStyle/>
          <a:p>
            <a:endParaRPr lang="fr-FR" sz="4400" b="1" dirty="0">
              <a:solidFill>
                <a:srgbClr val="000000"/>
              </a:solidFill>
            </a:endParaRPr>
          </a:p>
          <a:p>
            <a:r>
              <a:rPr lang="fr-FR" sz="4800" b="1" dirty="0">
                <a:solidFill>
                  <a:srgbClr val="C00000"/>
                </a:solidFill>
              </a:rPr>
              <a:t>          </a:t>
            </a:r>
            <a:r>
              <a:rPr lang="fr-FR" sz="4400" b="1" i="0" u="none" strike="noStrike" dirty="0">
                <a:solidFill>
                  <a:srgbClr val="06417B"/>
                </a:solidFill>
                <a:effectLst/>
              </a:rPr>
              <a:t>Data </a:t>
            </a:r>
            <a:r>
              <a:rPr lang="fr-FR" sz="4400" b="1" i="0" u="none" strike="noStrike" dirty="0" err="1">
                <a:solidFill>
                  <a:srgbClr val="06417B"/>
                </a:solidFill>
                <a:effectLst/>
              </a:rPr>
              <a:t>Preprocessing</a:t>
            </a:r>
            <a:endParaRPr lang="fr-FR" sz="4400" b="1" i="0" u="none" strike="noStrike" dirty="0">
              <a:solidFill>
                <a:srgbClr val="06417B"/>
              </a:solidFill>
              <a:effectLst/>
            </a:endParaRPr>
          </a:p>
          <a:p>
            <a:pPr marL="571500" indent="-571500">
              <a:buFont typeface="Arial" panose="020B0604020202020204" pitchFamily="34" charset="0"/>
              <a:buChar char="•"/>
            </a:pPr>
            <a:endParaRPr lang="fr-FR" sz="4400" b="1" dirty="0">
              <a:solidFill>
                <a:srgbClr val="06417B"/>
              </a:solidFill>
            </a:endParaRPr>
          </a:p>
          <a:p>
            <a:pPr marL="571500" indent="-571500">
              <a:buFont typeface="Arial" panose="020B0604020202020204" pitchFamily="34" charset="0"/>
              <a:buChar char="•"/>
            </a:pPr>
            <a:endParaRPr lang="fr-FR" sz="4400" b="1" i="0" u="none" strike="noStrike" dirty="0">
              <a:solidFill>
                <a:srgbClr val="06417B"/>
              </a:solidFill>
              <a:effectLst/>
            </a:endParaRPr>
          </a:p>
          <a:p>
            <a:endParaRPr lang="fr-FR" sz="4400" b="1" i="0" u="none" strike="noStrike" dirty="0">
              <a:solidFill>
                <a:srgbClr val="000000"/>
              </a:solidFill>
              <a:effectLst/>
            </a:endParaRPr>
          </a:p>
          <a:p>
            <a:pPr marL="571500" indent="-571500">
              <a:buFont typeface="Arial" panose="020B0604020202020204" pitchFamily="34" charset="0"/>
              <a:buChar char="•"/>
            </a:pPr>
            <a:endParaRPr lang="fr-FR" sz="4000" b="1" dirty="0">
              <a:solidFill>
                <a:srgbClr val="000000"/>
              </a:solidFill>
            </a:endParaRPr>
          </a:p>
          <a:p>
            <a:endParaRPr lang="fr-FR" sz="4000" b="1" i="0" u="none" strike="noStrike" dirty="0">
              <a:solidFill>
                <a:srgbClr val="000000"/>
              </a:solidFill>
              <a:effectLst/>
            </a:endParaRPr>
          </a:p>
          <a:p>
            <a:endParaRPr lang="fr-FR" sz="4400" b="1" dirty="0">
              <a:solidFill>
                <a:srgbClr val="000000"/>
              </a:solidFill>
            </a:endParaRPr>
          </a:p>
          <a:p>
            <a:pPr marL="571500" indent="-571500">
              <a:buFont typeface="Arial" panose="020B0604020202020204" pitchFamily="34" charset="0"/>
              <a:buChar char="•"/>
            </a:pPr>
            <a:endParaRPr lang="fr-FR" sz="4400" b="1" i="0" u="none" strike="noStrike" dirty="0">
              <a:solidFill>
                <a:srgbClr val="000000"/>
              </a:solidFill>
              <a:effectLst/>
            </a:endParaRPr>
          </a:p>
          <a:p>
            <a:pPr marL="571500" indent="-571500">
              <a:buFont typeface="Arial" panose="020B0604020202020204" pitchFamily="34" charset="0"/>
              <a:buChar char="•"/>
            </a:pPr>
            <a:endParaRPr lang="fr-TN" sz="3600" dirty="0"/>
          </a:p>
        </p:txBody>
      </p:sp>
      <p:sp>
        <p:nvSpPr>
          <p:cNvPr id="9" name="Flèche : droite 8">
            <a:extLst>
              <a:ext uri="{FF2B5EF4-FFF2-40B4-BE49-F238E27FC236}">
                <a16:creationId xmlns:a16="http://schemas.microsoft.com/office/drawing/2014/main" id="{62CE180B-521E-7B51-E33D-50BE08A5107E}"/>
              </a:ext>
            </a:extLst>
          </p:cNvPr>
          <p:cNvSpPr/>
          <p:nvPr/>
        </p:nvSpPr>
        <p:spPr>
          <a:xfrm rot="7484889">
            <a:off x="5496239" y="19771741"/>
            <a:ext cx="1116307" cy="58257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TN"/>
          </a:p>
        </p:txBody>
      </p:sp>
      <p:sp>
        <p:nvSpPr>
          <p:cNvPr id="10" name="Flèche : droite 9">
            <a:extLst>
              <a:ext uri="{FF2B5EF4-FFF2-40B4-BE49-F238E27FC236}">
                <a16:creationId xmlns:a16="http://schemas.microsoft.com/office/drawing/2014/main" id="{5DEEB0B9-58F2-8F11-5829-102FF365895A}"/>
              </a:ext>
            </a:extLst>
          </p:cNvPr>
          <p:cNvSpPr/>
          <p:nvPr/>
        </p:nvSpPr>
        <p:spPr>
          <a:xfrm rot="3161632">
            <a:off x="6630352" y="19735055"/>
            <a:ext cx="1062896" cy="59183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TN"/>
          </a:p>
        </p:txBody>
      </p:sp>
      <p:sp>
        <p:nvSpPr>
          <p:cNvPr id="17" name="ZoneTexte 16">
            <a:extLst>
              <a:ext uri="{FF2B5EF4-FFF2-40B4-BE49-F238E27FC236}">
                <a16:creationId xmlns:a16="http://schemas.microsoft.com/office/drawing/2014/main" id="{F0141E5D-9B30-2D94-054B-B161FF792B27}"/>
              </a:ext>
            </a:extLst>
          </p:cNvPr>
          <p:cNvSpPr txBox="1"/>
          <p:nvPr/>
        </p:nvSpPr>
        <p:spPr>
          <a:xfrm>
            <a:off x="3215562" y="20572111"/>
            <a:ext cx="3467721" cy="707886"/>
          </a:xfrm>
          <a:prstGeom prst="rect">
            <a:avLst/>
          </a:prstGeom>
          <a:noFill/>
        </p:spPr>
        <p:txBody>
          <a:bodyPr wrap="square" rtlCol="0">
            <a:spAutoFit/>
          </a:bodyPr>
          <a:lstStyle/>
          <a:p>
            <a:r>
              <a:rPr lang="fr-FR" sz="4000" b="1" dirty="0"/>
              <a:t>Data </a:t>
            </a:r>
            <a:r>
              <a:rPr lang="fr-FR" sz="4000" b="1" dirty="0" err="1"/>
              <a:t>cleaning</a:t>
            </a:r>
            <a:r>
              <a:rPr lang="fr-FR" sz="4000" b="1" dirty="0"/>
              <a:t> </a:t>
            </a:r>
            <a:endParaRPr lang="fr-TN" sz="4000" b="1" dirty="0"/>
          </a:p>
        </p:txBody>
      </p:sp>
      <p:sp>
        <p:nvSpPr>
          <p:cNvPr id="19" name="ZoneTexte 18">
            <a:extLst>
              <a:ext uri="{FF2B5EF4-FFF2-40B4-BE49-F238E27FC236}">
                <a16:creationId xmlns:a16="http://schemas.microsoft.com/office/drawing/2014/main" id="{9471FB14-9BE4-3395-AB35-EA3595C518EF}"/>
              </a:ext>
            </a:extLst>
          </p:cNvPr>
          <p:cNvSpPr txBox="1"/>
          <p:nvPr/>
        </p:nvSpPr>
        <p:spPr>
          <a:xfrm>
            <a:off x="6604330" y="20576798"/>
            <a:ext cx="4719534" cy="707886"/>
          </a:xfrm>
          <a:prstGeom prst="rect">
            <a:avLst/>
          </a:prstGeom>
          <a:noFill/>
        </p:spPr>
        <p:txBody>
          <a:bodyPr wrap="square" rtlCol="0">
            <a:spAutoFit/>
          </a:bodyPr>
          <a:lstStyle/>
          <a:p>
            <a:r>
              <a:rPr lang="fr-FR" sz="4000" b="1" dirty="0"/>
              <a:t>Data transformation </a:t>
            </a:r>
            <a:endParaRPr lang="fr-TN" sz="4000" b="1" dirty="0"/>
          </a:p>
        </p:txBody>
      </p:sp>
      <p:pic>
        <p:nvPicPr>
          <p:cNvPr id="47" name="Image 46" descr="Une image contenant clipart, dessin humoristique, Animation, illustration&#10;&#10;Description générée automatiquement">
            <a:extLst>
              <a:ext uri="{FF2B5EF4-FFF2-40B4-BE49-F238E27FC236}">
                <a16:creationId xmlns:a16="http://schemas.microsoft.com/office/drawing/2014/main" id="{9901EAD9-E427-3083-A8CA-05B48A307060}"/>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907616" y="5528591"/>
            <a:ext cx="14012780" cy="8286639"/>
          </a:xfrm>
          <a:prstGeom prst="rect">
            <a:avLst/>
          </a:prstGeom>
        </p:spPr>
      </p:pic>
      <p:pic>
        <p:nvPicPr>
          <p:cNvPr id="51" name="Image 50" descr="Une image contenant logo, Graphique, Police, symbole&#10;&#10;Description générée automatiquement">
            <a:extLst>
              <a:ext uri="{FF2B5EF4-FFF2-40B4-BE49-F238E27FC236}">
                <a16:creationId xmlns:a16="http://schemas.microsoft.com/office/drawing/2014/main" id="{CA70B55D-AF00-3EDE-9E97-468DC4C12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2515" y="29861838"/>
            <a:ext cx="3764445" cy="1362467"/>
          </a:xfrm>
          <a:prstGeom prst="rect">
            <a:avLst/>
          </a:prstGeom>
        </p:spPr>
      </p:pic>
      <p:pic>
        <p:nvPicPr>
          <p:cNvPr id="57" name="Image 56" descr="Une image contenant symbole, logo, texte, Police&#10;&#10;Description générée automatiquement">
            <a:extLst>
              <a:ext uri="{FF2B5EF4-FFF2-40B4-BE49-F238E27FC236}">
                <a16:creationId xmlns:a16="http://schemas.microsoft.com/office/drawing/2014/main" id="{CB04C77C-AF4E-A6CF-15F5-BD75561416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598" y="25172471"/>
            <a:ext cx="1767059" cy="1555509"/>
          </a:xfrm>
          <a:prstGeom prst="rect">
            <a:avLst/>
          </a:prstGeom>
        </p:spPr>
      </p:pic>
      <p:pic>
        <p:nvPicPr>
          <p:cNvPr id="66" name="Image 65" descr="Une image contenant symbole, conception&#10;&#10;Description générée automatiquement">
            <a:extLst>
              <a:ext uri="{FF2B5EF4-FFF2-40B4-BE49-F238E27FC236}">
                <a16:creationId xmlns:a16="http://schemas.microsoft.com/office/drawing/2014/main" id="{A9187A32-2152-0914-2C4F-1BCB229761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28183" y="25278501"/>
            <a:ext cx="1054973" cy="1054973"/>
          </a:xfrm>
          <a:prstGeom prst="rect">
            <a:avLst/>
          </a:prstGeom>
        </p:spPr>
      </p:pic>
      <p:pic>
        <p:nvPicPr>
          <p:cNvPr id="68" name="Image 67" descr="Une image contenant clipart, logo, jaune, dessin humoristique&#10;&#10;Description générée automatiquement">
            <a:extLst>
              <a:ext uri="{FF2B5EF4-FFF2-40B4-BE49-F238E27FC236}">
                <a16:creationId xmlns:a16="http://schemas.microsoft.com/office/drawing/2014/main" id="{05380CA5-3931-753E-4779-F645A00577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54537" y="25748903"/>
            <a:ext cx="3555196" cy="609271"/>
          </a:xfrm>
          <a:prstGeom prst="rect">
            <a:avLst/>
          </a:prstGeom>
        </p:spPr>
      </p:pic>
      <p:pic>
        <p:nvPicPr>
          <p:cNvPr id="70" name="Image 69" descr="Une image contenant Graphique, Police, logo, symbole&#10;&#10;Description générée automatiquement">
            <a:extLst>
              <a:ext uri="{FF2B5EF4-FFF2-40B4-BE49-F238E27FC236}">
                <a16:creationId xmlns:a16="http://schemas.microsoft.com/office/drawing/2014/main" id="{27156CC5-2A6E-8182-902A-F5035E4D87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22417" y="29647726"/>
            <a:ext cx="1728022" cy="1728022"/>
          </a:xfrm>
          <a:prstGeom prst="rect">
            <a:avLst/>
          </a:prstGeom>
        </p:spPr>
      </p:pic>
      <p:sp>
        <p:nvSpPr>
          <p:cNvPr id="73" name="ZoneTexte 72">
            <a:extLst>
              <a:ext uri="{FF2B5EF4-FFF2-40B4-BE49-F238E27FC236}">
                <a16:creationId xmlns:a16="http://schemas.microsoft.com/office/drawing/2014/main" id="{BAB10101-99CD-9187-9964-297AC99D1B8E}"/>
              </a:ext>
            </a:extLst>
          </p:cNvPr>
          <p:cNvSpPr txBox="1"/>
          <p:nvPr/>
        </p:nvSpPr>
        <p:spPr>
          <a:xfrm>
            <a:off x="15647491" y="4400396"/>
            <a:ext cx="14512527" cy="11633954"/>
          </a:xfrm>
          <a:prstGeom prst="rect">
            <a:avLst/>
          </a:prstGeom>
          <a:noFill/>
        </p:spPr>
        <p:txBody>
          <a:bodyPr wrap="square" rtlCol="0">
            <a:spAutoFit/>
          </a:bodyPr>
          <a:lstStyle/>
          <a:p>
            <a:pPr algn="just"/>
            <a:r>
              <a:rPr lang="en-US" sz="5400" b="1" dirty="0">
                <a:solidFill>
                  <a:schemeClr val="accent1">
                    <a:lumMod val="50000"/>
                  </a:schemeClr>
                </a:solidFill>
                <a:effectLst>
                  <a:reflection blurRad="6350" stA="55000" endA="300" endPos="45500" dir="5400000" sy="-100000" algn="bl" rotWithShape="0"/>
                </a:effectLst>
              </a:rPr>
              <a:t>Feature extraction :</a:t>
            </a:r>
          </a:p>
          <a:p>
            <a:pPr algn="just">
              <a:buFont typeface="+mj-lt"/>
              <a:buAutoNum type="arabicPeriod"/>
            </a:pPr>
            <a:r>
              <a:rPr lang="en-US" sz="3200" b="1" i="0" dirty="0">
                <a:effectLst/>
                <a:latin typeface="Söhne"/>
              </a:rPr>
              <a:t>Synonyms and Definitions:</a:t>
            </a:r>
            <a:endParaRPr lang="en-US" sz="3200" b="0" i="0" dirty="0">
              <a:effectLst/>
              <a:latin typeface="Söhne"/>
            </a:endParaRPr>
          </a:p>
          <a:p>
            <a:pPr marL="742950" lvl="1" indent="-285750" algn="just">
              <a:buFont typeface="+mj-lt"/>
              <a:buAutoNum type="arabicPeriod"/>
            </a:pPr>
            <a:r>
              <a:rPr lang="en-US" sz="3200" b="0" i="0" dirty="0">
                <a:effectLst/>
                <a:latin typeface="Söhne"/>
              </a:rPr>
              <a:t>Leveraging </a:t>
            </a:r>
            <a:r>
              <a:rPr lang="en-US" sz="3200" b="1" i="0" dirty="0" err="1">
                <a:effectLst/>
                <a:latin typeface="Söhne"/>
              </a:rPr>
              <a:t>spaCy's</a:t>
            </a:r>
            <a:r>
              <a:rPr lang="en-US" sz="3200" b="1" i="0" dirty="0">
                <a:effectLst/>
                <a:latin typeface="Söhne"/>
              </a:rPr>
              <a:t> en_core_web_md </a:t>
            </a:r>
            <a:r>
              <a:rPr lang="en-US" sz="3200" b="0" i="0" dirty="0">
                <a:effectLst/>
                <a:latin typeface="Söhne"/>
              </a:rPr>
              <a:t>model for precise NLP.</a:t>
            </a:r>
          </a:p>
          <a:p>
            <a:pPr marL="742950" lvl="1" indent="-285750" algn="just">
              <a:buFont typeface="+mj-lt"/>
              <a:buAutoNum type="arabicPeriod"/>
            </a:pPr>
            <a:r>
              <a:rPr lang="en-US" sz="3200" b="0" i="0" dirty="0">
                <a:effectLst/>
                <a:latin typeface="Söhne"/>
              </a:rPr>
              <a:t>Identifying synonyms and definitions to capture nuanced meanings.</a:t>
            </a:r>
          </a:p>
          <a:p>
            <a:pPr algn="just">
              <a:buFont typeface="+mj-lt"/>
              <a:buAutoNum type="arabicPeriod"/>
            </a:pPr>
            <a:r>
              <a:rPr lang="en-US" sz="3200" b="1" i="0" dirty="0">
                <a:effectLst/>
                <a:latin typeface="Söhne"/>
              </a:rPr>
              <a:t>Concepts, Objects, and Predicates:</a:t>
            </a:r>
            <a:endParaRPr lang="en-US" sz="3200" b="0" i="0" dirty="0">
              <a:effectLst/>
              <a:latin typeface="Söhne"/>
            </a:endParaRPr>
          </a:p>
          <a:p>
            <a:pPr marL="742950" lvl="1" indent="-285750" algn="just">
              <a:buFont typeface="+mj-lt"/>
              <a:buAutoNum type="arabicPeriod"/>
            </a:pPr>
            <a:r>
              <a:rPr lang="en-US" sz="3200" b="0" i="0" dirty="0">
                <a:effectLst/>
                <a:latin typeface="Söhne"/>
              </a:rPr>
              <a:t>Custom parsing algorithms for entity extraction.</a:t>
            </a:r>
          </a:p>
          <a:p>
            <a:pPr marL="742950" lvl="1" indent="-285750" algn="just">
              <a:buFont typeface="+mj-lt"/>
              <a:buAutoNum type="arabicPeriod"/>
            </a:pPr>
            <a:r>
              <a:rPr lang="en-US" sz="3200" b="0" i="0" dirty="0">
                <a:effectLst/>
                <a:latin typeface="Söhne"/>
              </a:rPr>
              <a:t>Fuzzy string matching using </a:t>
            </a:r>
            <a:r>
              <a:rPr lang="en-US" sz="3200" b="1" i="0" dirty="0">
                <a:effectLst/>
                <a:latin typeface="Söhne"/>
              </a:rPr>
              <a:t>fuzzywuzzy</a:t>
            </a:r>
            <a:r>
              <a:rPr lang="en-US" sz="3200" b="0" i="0" dirty="0">
                <a:effectLst/>
                <a:latin typeface="Söhne"/>
              </a:rPr>
              <a:t> for robust relationship recognition.</a:t>
            </a:r>
          </a:p>
          <a:p>
            <a:pPr algn="just">
              <a:buFont typeface="+mj-lt"/>
              <a:buAutoNum type="arabicPeriod"/>
            </a:pPr>
            <a:r>
              <a:rPr lang="en-US" sz="3200" b="1" i="0" dirty="0">
                <a:effectLst/>
                <a:latin typeface="Söhne"/>
              </a:rPr>
              <a:t>References:</a:t>
            </a:r>
            <a:endParaRPr lang="en-US" sz="3200" b="0" i="0" dirty="0">
              <a:effectLst/>
              <a:latin typeface="Söhne"/>
            </a:endParaRPr>
          </a:p>
          <a:p>
            <a:pPr marL="742950" lvl="1" indent="-285750" algn="just">
              <a:buFont typeface="+mj-lt"/>
              <a:buAutoNum type="arabicPeriod"/>
            </a:pPr>
            <a:r>
              <a:rPr lang="en-US" sz="3200" b="0" i="0" dirty="0">
                <a:effectLst/>
                <a:latin typeface="Söhne"/>
              </a:rPr>
              <a:t>Integration of associated URLs for visual context.</a:t>
            </a:r>
          </a:p>
          <a:p>
            <a:pPr marL="742950" lvl="1" indent="-285750" algn="just">
              <a:buFont typeface="+mj-lt"/>
              <a:buAutoNum type="arabicPeriod"/>
            </a:pPr>
            <a:r>
              <a:rPr lang="en-US" sz="3200" b="0" i="0" dirty="0">
                <a:effectLst/>
                <a:latin typeface="Söhne"/>
              </a:rPr>
              <a:t>Enriching the dataset with both textual and visual references.</a:t>
            </a:r>
          </a:p>
          <a:p>
            <a:pPr lvl="1" algn="just"/>
            <a:r>
              <a:rPr lang="en-US" sz="3200" b="1" i="0" dirty="0">
                <a:solidFill>
                  <a:schemeClr val="accent1">
                    <a:lumMod val="75000"/>
                  </a:schemeClr>
                </a:solidFill>
                <a:effectLst/>
                <a:latin typeface="Söhne"/>
              </a:rPr>
              <a:t>Transformer-based Models:</a:t>
            </a:r>
            <a:endParaRPr lang="en-US" sz="3200" b="0" i="0" dirty="0">
              <a:solidFill>
                <a:schemeClr val="accent1">
                  <a:lumMod val="75000"/>
                </a:schemeClr>
              </a:solidFill>
              <a:effectLst/>
              <a:latin typeface="Söhne"/>
            </a:endParaRPr>
          </a:p>
          <a:p>
            <a:pPr marL="742950" lvl="1" indent="-285750" algn="just">
              <a:buFont typeface="+mj-lt"/>
              <a:buAutoNum type="arabicPeriod"/>
            </a:pPr>
            <a:r>
              <a:rPr lang="en-US" sz="3200" b="0" i="0" dirty="0">
                <a:effectLst/>
                <a:latin typeface="Söhne"/>
              </a:rPr>
              <a:t>Utilizing transformers library for advanced pattern recognition.</a:t>
            </a:r>
          </a:p>
          <a:p>
            <a:pPr marL="742950" lvl="1" indent="-285750" algn="just">
              <a:buFont typeface="+mj-lt"/>
              <a:buAutoNum type="arabicPeriod"/>
            </a:pPr>
            <a:r>
              <a:rPr lang="en-US" sz="3200" b="0" i="0" dirty="0">
                <a:effectLst/>
                <a:latin typeface="Söhne"/>
              </a:rPr>
              <a:t>Enhancing system capabilities for nuanced content analysis.</a:t>
            </a:r>
          </a:p>
          <a:p>
            <a:pPr algn="just"/>
            <a:r>
              <a:rPr lang="en-US" sz="3200" b="0" i="0" dirty="0">
                <a:effectLst/>
                <a:latin typeface="Söhne"/>
              </a:rPr>
              <a:t>Our feature extraction process combines these elements, providing a comprehensive understanding of the PMBOK guide's content and laying the foundation for a powerful and context-aware recommendation system. </a:t>
            </a:r>
          </a:p>
          <a:p>
            <a:pPr algn="just"/>
            <a:endParaRPr lang="en-US" sz="5400" b="1" dirty="0">
              <a:solidFill>
                <a:schemeClr val="accent1">
                  <a:lumMod val="50000"/>
                </a:schemeClr>
              </a:solidFill>
              <a:effectLst>
                <a:reflection blurRad="6350" stA="55000" endA="300" endPos="45500" dir="5400000" sy="-100000" algn="bl" rotWithShape="0"/>
              </a:effectLst>
            </a:endParaRPr>
          </a:p>
          <a:p>
            <a:pPr algn="just"/>
            <a:endParaRPr lang="en-US" sz="5400" b="1" dirty="0">
              <a:solidFill>
                <a:schemeClr val="accent1">
                  <a:lumMod val="50000"/>
                </a:schemeClr>
              </a:solidFill>
              <a:effectLst>
                <a:reflection blurRad="6350" stA="55000" endA="300" endPos="45500" dir="5400000" sy="-100000" algn="bl" rotWithShape="0"/>
              </a:effectLst>
            </a:endParaRPr>
          </a:p>
          <a:p>
            <a:pPr algn="just"/>
            <a:endParaRPr lang="en-US" sz="5400" b="1" dirty="0">
              <a:solidFill>
                <a:schemeClr val="accent1">
                  <a:lumMod val="50000"/>
                </a:schemeClr>
              </a:solidFill>
              <a:effectLst>
                <a:reflection blurRad="6350" stA="55000" endA="300" endPos="45500" dir="5400000" sy="-100000" algn="bl" rotWithShape="0"/>
              </a:effectLst>
            </a:endParaRPr>
          </a:p>
          <a:p>
            <a:pPr algn="just"/>
            <a:endParaRPr lang="en-US" sz="5400" b="1" dirty="0">
              <a:solidFill>
                <a:schemeClr val="accent1">
                  <a:lumMod val="50000"/>
                </a:schemeClr>
              </a:solidFill>
              <a:effectLst>
                <a:reflection blurRad="6350" stA="55000" endA="300" endPos="45500" dir="5400000" sy="-100000" algn="bl" rotWithShape="0"/>
              </a:effectLst>
            </a:endParaRPr>
          </a:p>
        </p:txBody>
      </p:sp>
      <p:pic>
        <p:nvPicPr>
          <p:cNvPr id="75" name="Image 74" descr="Une image contenant texte, fruit, capture d’écran, pomme&#10;&#10;Description générée automatiquement">
            <a:extLst>
              <a:ext uri="{FF2B5EF4-FFF2-40B4-BE49-F238E27FC236}">
                <a16:creationId xmlns:a16="http://schemas.microsoft.com/office/drawing/2014/main" id="{A60407AD-4088-D770-4738-52FFFB14C6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97558" y="13195762"/>
            <a:ext cx="3804964" cy="2130780"/>
          </a:xfrm>
          <a:prstGeom prst="rect">
            <a:avLst/>
          </a:prstGeom>
        </p:spPr>
      </p:pic>
      <p:pic>
        <p:nvPicPr>
          <p:cNvPr id="77" name="Image 76" descr="Une image contenant texte, capture d’écran, diagramme, Rectangle&#10;&#10;Description générée automatiquement">
            <a:extLst>
              <a:ext uri="{FF2B5EF4-FFF2-40B4-BE49-F238E27FC236}">
                <a16:creationId xmlns:a16="http://schemas.microsoft.com/office/drawing/2014/main" id="{7F2FBECE-47AC-976B-C55A-8E98D9ACCE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863709" y="13908504"/>
            <a:ext cx="7297089" cy="1090975"/>
          </a:xfrm>
          <a:prstGeom prst="rect">
            <a:avLst/>
          </a:prstGeom>
        </p:spPr>
      </p:pic>
      <p:pic>
        <p:nvPicPr>
          <p:cNvPr id="79" name="Image 78" descr="Une image contenant Police, Graphique, logo, conception&#10;&#10;Description générée automatiquement">
            <a:extLst>
              <a:ext uri="{FF2B5EF4-FFF2-40B4-BE49-F238E27FC236}">
                <a16:creationId xmlns:a16="http://schemas.microsoft.com/office/drawing/2014/main" id="{106E2428-9C22-B30B-1F30-B19BCCF7903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234501" y="13160402"/>
            <a:ext cx="1992056" cy="709935"/>
          </a:xfrm>
          <a:prstGeom prst="rect">
            <a:avLst/>
          </a:prstGeom>
        </p:spPr>
      </p:pic>
      <p:pic>
        <p:nvPicPr>
          <p:cNvPr id="81" name="Image 80" descr="Une image contenant texte, capture d’écran, Police, ligne&#10;&#10;Description générée automatiquement">
            <a:extLst>
              <a:ext uri="{FF2B5EF4-FFF2-40B4-BE49-F238E27FC236}">
                <a16:creationId xmlns:a16="http://schemas.microsoft.com/office/drawing/2014/main" id="{3EB0B597-28B8-17CF-370D-0290AC272E3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951156" y="15451933"/>
            <a:ext cx="14042054" cy="7621711"/>
          </a:xfrm>
          <a:prstGeom prst="rect">
            <a:avLst/>
          </a:prstGeom>
        </p:spPr>
      </p:pic>
      <p:sp>
        <p:nvSpPr>
          <p:cNvPr id="84" name="ZoneTexte 83">
            <a:extLst>
              <a:ext uri="{FF2B5EF4-FFF2-40B4-BE49-F238E27FC236}">
                <a16:creationId xmlns:a16="http://schemas.microsoft.com/office/drawing/2014/main" id="{A454BFB5-003C-AA31-6A25-73F27B17E652}"/>
              </a:ext>
            </a:extLst>
          </p:cNvPr>
          <p:cNvSpPr txBox="1"/>
          <p:nvPr/>
        </p:nvSpPr>
        <p:spPr>
          <a:xfrm>
            <a:off x="27334970" y="12942814"/>
            <a:ext cx="4255290" cy="1877437"/>
          </a:xfrm>
          <a:prstGeom prst="rect">
            <a:avLst/>
          </a:prstGeom>
          <a:noFill/>
        </p:spPr>
        <p:txBody>
          <a:bodyPr wrap="square" rtlCol="0">
            <a:spAutoFit/>
          </a:bodyPr>
          <a:lstStyle/>
          <a:p>
            <a:r>
              <a:rPr lang="fr-FR" sz="4800" b="1" dirty="0">
                <a:solidFill>
                  <a:srgbClr val="00B0F0"/>
                </a:solidFill>
              </a:rPr>
              <a:t>Rebel</a:t>
            </a:r>
          </a:p>
          <a:p>
            <a:endParaRPr lang="fr-FR" sz="4800" b="1" dirty="0">
              <a:solidFill>
                <a:srgbClr val="00B0F0"/>
              </a:solidFill>
            </a:endParaRPr>
          </a:p>
          <a:p>
            <a:r>
              <a:rPr lang="fr-FR" sz="2000" dirty="0">
                <a:latin typeface="Shone"/>
              </a:rPr>
              <a:t>For relation extraction </a:t>
            </a:r>
            <a:endParaRPr lang="fr-TN" sz="2000" dirty="0">
              <a:latin typeface="Shone"/>
            </a:endParaRPr>
          </a:p>
        </p:txBody>
      </p:sp>
      <p:sp>
        <p:nvSpPr>
          <p:cNvPr id="85" name="Flèche : droite 84">
            <a:extLst>
              <a:ext uri="{FF2B5EF4-FFF2-40B4-BE49-F238E27FC236}">
                <a16:creationId xmlns:a16="http://schemas.microsoft.com/office/drawing/2014/main" id="{C6361BAE-142A-2361-2DA7-4AB76C0ED4A0}"/>
              </a:ext>
            </a:extLst>
          </p:cNvPr>
          <p:cNvSpPr/>
          <p:nvPr/>
        </p:nvSpPr>
        <p:spPr>
          <a:xfrm rot="5400000">
            <a:off x="27733776" y="13722174"/>
            <a:ext cx="819785" cy="396296"/>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TN" b="1">
              <a:ln w="6600">
                <a:solidFill>
                  <a:schemeClr val="accent2"/>
                </a:solidFill>
                <a:prstDash val="solid"/>
              </a:ln>
              <a:solidFill>
                <a:srgbClr val="FFFFFF"/>
              </a:solidFill>
              <a:effectLst>
                <a:outerShdw dist="38100" dir="2700000" algn="tl" rotWithShape="0">
                  <a:schemeClr val="accent2"/>
                </a:outerShdw>
              </a:effectLst>
            </a:endParaRPr>
          </a:p>
        </p:txBody>
      </p:sp>
      <p:sp>
        <p:nvSpPr>
          <p:cNvPr id="86" name="Flèche : droite 85">
            <a:extLst>
              <a:ext uri="{FF2B5EF4-FFF2-40B4-BE49-F238E27FC236}">
                <a16:creationId xmlns:a16="http://schemas.microsoft.com/office/drawing/2014/main" id="{AF71D7FF-37E3-477C-321C-CFC5D43C6D90}"/>
              </a:ext>
            </a:extLst>
          </p:cNvPr>
          <p:cNvSpPr/>
          <p:nvPr/>
        </p:nvSpPr>
        <p:spPr>
          <a:xfrm rot="5400000">
            <a:off x="23126244" y="13778200"/>
            <a:ext cx="731830" cy="33989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TN" b="1">
              <a:ln w="6600">
                <a:solidFill>
                  <a:schemeClr val="accent2"/>
                </a:solidFill>
                <a:prstDash val="solid"/>
              </a:ln>
              <a:solidFill>
                <a:srgbClr val="FFFFFF"/>
              </a:solidFill>
              <a:effectLst>
                <a:outerShdw dist="38100" dir="2700000" algn="tl" rotWithShape="0">
                  <a:schemeClr val="accent2"/>
                </a:outerShdw>
              </a:effectLst>
            </a:endParaRPr>
          </a:p>
        </p:txBody>
      </p:sp>
      <p:sp>
        <p:nvSpPr>
          <p:cNvPr id="87" name="ZoneTexte 86">
            <a:extLst>
              <a:ext uri="{FF2B5EF4-FFF2-40B4-BE49-F238E27FC236}">
                <a16:creationId xmlns:a16="http://schemas.microsoft.com/office/drawing/2014/main" id="{A4F0EEE9-7468-5528-5243-D4ACD98FA1A6}"/>
              </a:ext>
            </a:extLst>
          </p:cNvPr>
          <p:cNvSpPr txBox="1"/>
          <p:nvPr/>
        </p:nvSpPr>
        <p:spPr>
          <a:xfrm>
            <a:off x="30827681" y="5334413"/>
            <a:ext cx="12157500" cy="26391840"/>
          </a:xfrm>
          <a:prstGeom prst="rect">
            <a:avLst/>
          </a:prstGeom>
          <a:noFill/>
        </p:spPr>
        <p:txBody>
          <a:bodyPr wrap="square" rtlCol="0">
            <a:spAutoFit/>
          </a:bodyPr>
          <a:lstStyle/>
          <a:p>
            <a:pPr algn="just"/>
            <a:r>
              <a:rPr lang="en-US" sz="5400" b="1" dirty="0">
                <a:solidFill>
                  <a:schemeClr val="accent1">
                    <a:lumMod val="50000"/>
                  </a:schemeClr>
                </a:solidFill>
                <a:effectLst>
                  <a:reflection blurRad="6350" stA="55000" endA="300" endPos="45500" dir="5400000" sy="-100000" algn="bl" rotWithShape="0"/>
                </a:effectLst>
              </a:rPr>
              <a:t>Node and edge embeddings:</a:t>
            </a:r>
          </a:p>
          <a:p>
            <a:pPr>
              <a:buFont typeface="Arial" panose="020B0604020202020204" pitchFamily="34" charset="0"/>
              <a:buChar char="•"/>
            </a:pPr>
            <a:r>
              <a:rPr lang="en-US" sz="4000" b="0" i="0" dirty="0">
                <a:solidFill>
                  <a:srgbClr val="0F0F0F"/>
                </a:solidFill>
                <a:effectLst/>
                <a:latin typeface="Söhne"/>
              </a:rPr>
              <a:t>   </a:t>
            </a:r>
            <a:r>
              <a:rPr lang="en-US" sz="4000" b="1" i="0" dirty="0">
                <a:solidFill>
                  <a:srgbClr val="0F0F0F"/>
                </a:solidFill>
                <a:effectLst/>
                <a:latin typeface="Söhne"/>
              </a:rPr>
              <a:t>Node2Vec</a:t>
            </a:r>
          </a:p>
          <a:p>
            <a:pPr>
              <a:buFont typeface="Arial" panose="020B0604020202020204" pitchFamily="34" charset="0"/>
              <a:buChar char="•"/>
            </a:pPr>
            <a:r>
              <a:rPr lang="fr-FR" sz="4000" b="1" dirty="0">
                <a:solidFill>
                  <a:srgbClr val="0F0F0F"/>
                </a:solidFill>
                <a:latin typeface="Söhne"/>
              </a:rPr>
              <a:t>   Bert </a:t>
            </a:r>
            <a:r>
              <a:rPr lang="fr-FR" sz="4000" b="1" dirty="0" err="1">
                <a:solidFill>
                  <a:srgbClr val="0F0F0F"/>
                </a:solidFill>
                <a:latin typeface="Söhne"/>
              </a:rPr>
              <a:t>embeddings</a:t>
            </a:r>
            <a:r>
              <a:rPr lang="fr-FR" sz="4000" b="1" dirty="0">
                <a:solidFill>
                  <a:srgbClr val="0F0F0F"/>
                </a:solidFill>
                <a:latin typeface="Söhne"/>
              </a:rPr>
              <a:t> (</a:t>
            </a:r>
            <a:r>
              <a:rPr lang="fr-FR" sz="4000" b="1" dirty="0" err="1">
                <a:solidFill>
                  <a:srgbClr val="0F0F0F"/>
                </a:solidFill>
                <a:latin typeface="Söhne"/>
              </a:rPr>
              <a:t>bert</a:t>
            </a:r>
            <a:r>
              <a:rPr lang="fr-FR" sz="4000" b="1" dirty="0">
                <a:solidFill>
                  <a:srgbClr val="0F0F0F"/>
                </a:solidFill>
                <a:latin typeface="Söhne"/>
              </a:rPr>
              <a:t> </a:t>
            </a:r>
            <a:r>
              <a:rPr lang="fr-FR" sz="4000" b="1" dirty="0" err="1">
                <a:solidFill>
                  <a:srgbClr val="0F0F0F"/>
                </a:solidFill>
                <a:latin typeface="Söhne"/>
              </a:rPr>
              <a:t>uncased</a:t>
            </a:r>
            <a:r>
              <a:rPr lang="fr-FR" sz="4000" b="1" dirty="0">
                <a:solidFill>
                  <a:srgbClr val="0F0F0F"/>
                </a:solidFill>
                <a:latin typeface="Söhne"/>
              </a:rPr>
              <a:t>)</a:t>
            </a:r>
            <a:endParaRPr lang="en-US" sz="4000" b="1" i="0" dirty="0">
              <a:solidFill>
                <a:srgbClr val="0F0F0F"/>
              </a:solidFill>
              <a:effectLst/>
              <a:latin typeface="Söhne"/>
            </a:endParaRPr>
          </a:p>
          <a:p>
            <a:r>
              <a:rPr lang="en-US" sz="5400" b="1" dirty="0">
                <a:solidFill>
                  <a:schemeClr val="accent1">
                    <a:lumMod val="50000"/>
                  </a:schemeClr>
                </a:solidFill>
                <a:effectLst>
                  <a:reflection blurRad="6350" stA="55000" endA="300" endPos="45500" dir="5400000" sy="-100000" algn="bl" rotWithShape="0"/>
                </a:effectLst>
              </a:rPr>
              <a:t>Graph construction:</a:t>
            </a:r>
          </a:p>
          <a:p>
            <a:pPr marL="457200" indent="-457200">
              <a:buFont typeface="Arial" panose="020B0604020202020204" pitchFamily="34" charset="0"/>
              <a:buChar char="•"/>
            </a:pPr>
            <a:r>
              <a:rPr lang="en-US" sz="4000" b="1" i="0" dirty="0" err="1">
                <a:solidFill>
                  <a:srgbClr val="0F0F0F"/>
                </a:solidFill>
                <a:effectLst/>
                <a:latin typeface="Söhne"/>
              </a:rPr>
              <a:t>networkx</a:t>
            </a:r>
            <a:endParaRPr lang="en-US" sz="4000" b="1" i="0" dirty="0">
              <a:solidFill>
                <a:srgbClr val="0F0F0F"/>
              </a:solidFill>
              <a:effectLst/>
              <a:latin typeface="Söhne"/>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r>
              <a:rPr lang="en-US" sz="5400" b="1" dirty="0">
                <a:solidFill>
                  <a:schemeClr val="accent1">
                    <a:lumMod val="50000"/>
                  </a:schemeClr>
                </a:solidFill>
                <a:effectLst>
                  <a:reflection blurRad="6350" stA="55000" endA="300" endPos="45500" dir="5400000" sy="-100000" algn="bl" rotWithShape="0"/>
                </a:effectLst>
              </a:rPr>
              <a:t>GNN architecture :</a:t>
            </a:r>
          </a:p>
          <a:p>
            <a:r>
              <a:rPr lang="en-US" sz="4800" b="1" i="0" dirty="0">
                <a:effectLst/>
                <a:latin typeface="Shone"/>
              </a:rPr>
              <a:t>2 Graph Attention Network (GAT) Layers (conv1, conv2)</a:t>
            </a:r>
            <a:endParaRPr lang="en-US" sz="4800" b="1" dirty="0">
              <a:solidFill>
                <a:schemeClr val="accent1">
                  <a:lumMod val="50000"/>
                </a:schemeClr>
              </a:solidFill>
              <a:effectLst>
                <a:reflection blurRad="6350" stA="55000" endA="300" endPos="45500" dir="5400000" sy="-100000" algn="bl" rotWithShape="0"/>
              </a:effectLst>
              <a:latin typeface="Shone"/>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5400" b="1" dirty="0">
              <a:solidFill>
                <a:schemeClr val="accent1">
                  <a:lumMod val="50000"/>
                </a:schemeClr>
              </a:solidFill>
              <a:effectLst>
                <a:reflection blurRad="6350" stA="55000" endA="300" endPos="45500" dir="5400000" sy="-100000" algn="bl" rotWithShape="0"/>
              </a:effectLst>
            </a:endParaRPr>
          </a:p>
          <a:p>
            <a:endParaRPr lang="en-US" sz="3500" b="0" i="0" dirty="0">
              <a:solidFill>
                <a:srgbClr val="0F0F0F"/>
              </a:solidFill>
              <a:effectLst/>
              <a:latin typeface="Söhne"/>
            </a:endParaRPr>
          </a:p>
          <a:p>
            <a:pPr algn="just"/>
            <a:r>
              <a:rPr lang="fr-FR" sz="5400" b="1" dirty="0" err="1">
                <a:solidFill>
                  <a:schemeClr val="accent1">
                    <a:lumMod val="50000"/>
                  </a:schemeClr>
                </a:solidFill>
                <a:effectLst>
                  <a:reflection blurRad="6350" stA="55000" endA="300" endPos="45500" dir="5400000" sy="-100000" algn="bl" rotWithShape="0"/>
                </a:effectLst>
              </a:rPr>
              <a:t>Used</a:t>
            </a:r>
            <a:r>
              <a:rPr lang="fr-FR" sz="5400" b="1" dirty="0">
                <a:solidFill>
                  <a:schemeClr val="accent1">
                    <a:lumMod val="50000"/>
                  </a:schemeClr>
                </a:solidFill>
                <a:effectLst>
                  <a:reflection blurRad="6350" stA="55000" endA="300" endPos="45500" dir="5400000" sy="-100000" algn="bl" rotWithShape="0"/>
                </a:effectLst>
              </a:rPr>
              <a:t> RMSE </a:t>
            </a:r>
            <a:r>
              <a:rPr lang="fr-FR" sz="5400" b="1" dirty="0" err="1">
                <a:solidFill>
                  <a:schemeClr val="accent1">
                    <a:lumMod val="50000"/>
                  </a:schemeClr>
                </a:solidFill>
                <a:effectLst>
                  <a:reflection blurRad="6350" stA="55000" endA="300" endPos="45500" dir="5400000" sy="-100000" algn="bl" rotWithShape="0"/>
                </a:effectLst>
              </a:rPr>
              <a:t>criteria</a:t>
            </a:r>
            <a:r>
              <a:rPr lang="fr-FR" sz="5400" b="1" dirty="0">
                <a:solidFill>
                  <a:schemeClr val="accent1">
                    <a:lumMod val="50000"/>
                  </a:schemeClr>
                </a:solidFill>
                <a:effectLst>
                  <a:reflection blurRad="6350" stA="55000" endA="300" endPos="45500" dir="5400000" sy="-100000" algn="bl" rotWithShape="0"/>
                </a:effectLst>
              </a:rPr>
              <a:t> for 20% of data test</a:t>
            </a:r>
          </a:p>
          <a:p>
            <a:pPr algn="just"/>
            <a:endParaRPr lang="fr-FR" sz="5400" b="1" dirty="0">
              <a:solidFill>
                <a:schemeClr val="accent1">
                  <a:lumMod val="50000"/>
                </a:schemeClr>
              </a:solidFill>
              <a:effectLst>
                <a:reflection blurRad="6350" stA="55000" endA="300" endPos="45500" dir="5400000" sy="-100000" algn="bl" rotWithShape="0"/>
              </a:effectLst>
            </a:endParaRPr>
          </a:p>
          <a:p>
            <a:pPr algn="just"/>
            <a:endParaRPr lang="fr-FR" sz="5400" b="1" dirty="0">
              <a:solidFill>
                <a:schemeClr val="accent1">
                  <a:lumMod val="50000"/>
                </a:schemeClr>
              </a:solidFill>
              <a:effectLst>
                <a:reflection blurRad="6350" stA="55000" endA="300" endPos="45500" dir="5400000" sy="-100000" algn="bl" rotWithShape="0"/>
              </a:effectLst>
            </a:endParaRPr>
          </a:p>
          <a:p>
            <a:pPr algn="just"/>
            <a:endParaRPr lang="en-US" sz="5400" b="1" dirty="0">
              <a:solidFill>
                <a:schemeClr val="accent1">
                  <a:lumMod val="50000"/>
                </a:schemeClr>
              </a:solidFill>
              <a:effectLst>
                <a:reflection blurRad="6350" stA="55000" endA="300" endPos="45500" dir="5400000" sy="-100000" algn="bl" rotWithShape="0"/>
              </a:effectLst>
            </a:endParaRPr>
          </a:p>
          <a:p>
            <a:pPr algn="just"/>
            <a:endParaRPr lang="en-US" sz="5400" b="1" dirty="0">
              <a:solidFill>
                <a:schemeClr val="accent1">
                  <a:lumMod val="50000"/>
                </a:schemeClr>
              </a:solidFill>
              <a:effectLst>
                <a:reflection blurRad="6350" stA="55000" endA="300" endPos="45500" dir="5400000" sy="-100000" algn="bl" rotWithShape="0"/>
              </a:effectLst>
            </a:endParaRPr>
          </a:p>
        </p:txBody>
      </p:sp>
      <p:sp>
        <p:nvSpPr>
          <p:cNvPr id="88" name="ZoneTexte 87">
            <a:extLst>
              <a:ext uri="{FF2B5EF4-FFF2-40B4-BE49-F238E27FC236}">
                <a16:creationId xmlns:a16="http://schemas.microsoft.com/office/drawing/2014/main" id="{AF8F9B92-848D-EF90-49CD-96B72C9BFC57}"/>
              </a:ext>
            </a:extLst>
          </p:cNvPr>
          <p:cNvSpPr txBox="1"/>
          <p:nvPr/>
        </p:nvSpPr>
        <p:spPr>
          <a:xfrm>
            <a:off x="30858789" y="24455424"/>
            <a:ext cx="11905116" cy="769441"/>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fr-FR" sz="4400" b="1" i="0" dirty="0">
                <a:solidFill>
                  <a:schemeClr val="bg1"/>
                </a:solidFill>
                <a:effectLst/>
              </a:rPr>
              <a:t>Evaluation</a:t>
            </a:r>
          </a:p>
        </p:txBody>
      </p:sp>
      <p:pic>
        <p:nvPicPr>
          <p:cNvPr id="92" name="Image 91" descr="Une image contenant cercle, Caractère coloré, art&#10;&#10;Description générée automatiquement">
            <a:extLst>
              <a:ext uri="{FF2B5EF4-FFF2-40B4-BE49-F238E27FC236}">
                <a16:creationId xmlns:a16="http://schemas.microsoft.com/office/drawing/2014/main" id="{D8D5C0B5-3227-6BCC-E3E3-BCE568AC3D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639581" y="8145520"/>
            <a:ext cx="5788088" cy="5015009"/>
          </a:xfrm>
          <a:prstGeom prst="rect">
            <a:avLst/>
          </a:prstGeom>
        </p:spPr>
      </p:pic>
      <p:pic>
        <p:nvPicPr>
          <p:cNvPr id="94" name="Image 93" descr="Une image contenant ligne, capture d’écran, Bleu électrique&#10;&#10;Description générée automatiquement">
            <a:extLst>
              <a:ext uri="{FF2B5EF4-FFF2-40B4-BE49-F238E27FC236}">
                <a16:creationId xmlns:a16="http://schemas.microsoft.com/office/drawing/2014/main" id="{F7234987-A36A-9BDA-C04F-35038217BFE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964339" y="8339473"/>
            <a:ext cx="6799566" cy="3473291"/>
          </a:xfrm>
          <a:prstGeom prst="rect">
            <a:avLst/>
          </a:prstGeom>
        </p:spPr>
      </p:pic>
      <p:pic>
        <p:nvPicPr>
          <p:cNvPr id="96" name="Image 95" descr="Une image contenant ligne, capture d’écran, diagramme, Parallèle">
            <a:extLst>
              <a:ext uri="{FF2B5EF4-FFF2-40B4-BE49-F238E27FC236}">
                <a16:creationId xmlns:a16="http://schemas.microsoft.com/office/drawing/2014/main" id="{EF48E920-3C7C-0F6D-2BF8-CC80B4AFCA4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805893" y="12480846"/>
            <a:ext cx="6930318" cy="3108259"/>
          </a:xfrm>
          <a:prstGeom prst="rect">
            <a:avLst/>
          </a:prstGeom>
        </p:spPr>
      </p:pic>
      <p:sp>
        <p:nvSpPr>
          <p:cNvPr id="97" name="ZoneTexte 96">
            <a:extLst>
              <a:ext uri="{FF2B5EF4-FFF2-40B4-BE49-F238E27FC236}">
                <a16:creationId xmlns:a16="http://schemas.microsoft.com/office/drawing/2014/main" id="{1DF4EB91-BDD7-A65F-7BFB-CCC7806DD36F}"/>
              </a:ext>
            </a:extLst>
          </p:cNvPr>
          <p:cNvSpPr txBox="1"/>
          <p:nvPr/>
        </p:nvSpPr>
        <p:spPr>
          <a:xfrm>
            <a:off x="15784010" y="24067604"/>
            <a:ext cx="13994505" cy="8756243"/>
          </a:xfrm>
          <a:prstGeom prst="rect">
            <a:avLst/>
          </a:prstGeom>
          <a:noFill/>
        </p:spPr>
        <p:txBody>
          <a:bodyPr wrap="square" rtlCol="0">
            <a:spAutoFit/>
          </a:bodyPr>
          <a:lstStyle/>
          <a:p>
            <a:pPr algn="just"/>
            <a:r>
              <a:rPr lang="en-US" sz="3500" b="0" i="0" dirty="0">
                <a:effectLst/>
                <a:latin typeface="Söhne"/>
              </a:rPr>
              <a:t>In conclusion, our project successfully tackled the challenge of developing a robust recommender system, utilizing advanced NLP techniques and GNN models. The feature extraction process, covering synonyms, definitions, and essential entities, lays a strong foundation for nuanced content understanding within the PMBOK guide.</a:t>
            </a:r>
          </a:p>
          <a:p>
            <a:pPr algn="just"/>
            <a:r>
              <a:rPr lang="en-US" sz="3500" b="0" i="0" dirty="0">
                <a:effectLst/>
                <a:latin typeface="Söhne"/>
              </a:rPr>
              <a:t>Looking ahead, our perspectives involve the integration of transformer-based models for refined content analysis. We aim to explore dynamic graph structures and evolve the GNN architecture to adapt to different PMBOK editions, ensuring continuous optimization. Envisioning a chatbot interface aligned with PMBOK 6th edition principles adds a real-time, interactive dimension to our system, transforming it into an integral part of project management workflows. These perspectives reflect our commitment to advancing the system in line with evolving project management practices.</a:t>
            </a:r>
          </a:p>
          <a:p>
            <a:endParaRPr lang="fr-FR" sz="5400" b="1" dirty="0">
              <a:solidFill>
                <a:schemeClr val="accent1">
                  <a:lumMod val="50000"/>
                </a:schemeClr>
              </a:solidFill>
              <a:effectLst>
                <a:reflection blurRad="6350" stA="55000" endA="300" endPos="45500" dir="5400000" sy="-100000" algn="bl" rotWithShape="0"/>
              </a:effectLst>
            </a:endParaRPr>
          </a:p>
          <a:p>
            <a:endParaRPr lang="fr-TN" sz="5400" b="1" dirty="0">
              <a:solidFill>
                <a:schemeClr val="accent1">
                  <a:lumMod val="50000"/>
                </a:schemeClr>
              </a:solidFill>
              <a:effectLst>
                <a:reflection blurRad="6350" stA="55000" endA="300" endPos="45500" dir="5400000" sy="-100000" algn="bl" rotWithShape="0"/>
              </a:effectLst>
            </a:endParaRPr>
          </a:p>
        </p:txBody>
      </p:sp>
      <p:pic>
        <p:nvPicPr>
          <p:cNvPr id="99" name="Image 98" descr="Une image contenant cercle&#10;&#10;Description générée automatiquement">
            <a:extLst>
              <a:ext uri="{FF2B5EF4-FFF2-40B4-BE49-F238E27FC236}">
                <a16:creationId xmlns:a16="http://schemas.microsoft.com/office/drawing/2014/main" id="{B0C40B26-0461-BE24-6B39-A5EB0AE3BEC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933322" y="17989001"/>
            <a:ext cx="12190476" cy="6095238"/>
          </a:xfrm>
          <a:prstGeom prst="rect">
            <a:avLst/>
          </a:prstGeom>
        </p:spPr>
      </p:pic>
      <p:pic>
        <p:nvPicPr>
          <p:cNvPr id="12" name="Picture 11"/>
          <p:cNvPicPr>
            <a:picLocks noChangeAspect="1"/>
          </p:cNvPicPr>
          <p:nvPr/>
        </p:nvPicPr>
        <p:blipFill>
          <a:blip r:embed="rId17"/>
          <a:stretch>
            <a:fillRect/>
          </a:stretch>
        </p:blipFill>
        <p:spPr>
          <a:xfrm>
            <a:off x="30334791" y="28958668"/>
            <a:ext cx="12898078" cy="872767"/>
          </a:xfrm>
          <a:prstGeom prst="rect">
            <a:avLst/>
          </a:prstGeom>
        </p:spPr>
      </p:pic>
    </p:spTree>
    <p:extLst>
      <p:ext uri="{BB962C8B-B14F-4D97-AF65-F5344CB8AC3E}">
        <p14:creationId xmlns:p14="http://schemas.microsoft.com/office/powerpoint/2010/main" val="379230229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2950</TotalTime>
  <Words>684</Words>
  <Application>Microsoft Office PowerPoint</Application>
  <PresentationFormat>Personnalisé</PresentationFormat>
  <Paragraphs>78</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Aharoni</vt:lpstr>
      <vt:lpstr>Arial</vt:lpstr>
      <vt:lpstr>Calibri</vt:lpstr>
      <vt:lpstr>Calibri Light</vt:lpstr>
      <vt:lpstr>Shone</vt:lpstr>
      <vt:lpstr>Söhne</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Braiki Farah</dc:creator>
  <cp:lastModifiedBy>oussama jalleli</cp:lastModifiedBy>
  <cp:revision>23</cp:revision>
  <dcterms:created xsi:type="dcterms:W3CDTF">2023-05-14T13:53:56Z</dcterms:created>
  <dcterms:modified xsi:type="dcterms:W3CDTF">2023-11-15T08:22:59Z</dcterms:modified>
</cp:coreProperties>
</file>