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37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8520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42279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690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10985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95099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81403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82299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227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5384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6816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49349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95935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5209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3135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32814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1740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3/10/2024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6439849"/>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FA624-B1DA-47C7-8A1D-BED05D1C9336}"/>
              </a:ext>
            </a:extLst>
          </p:cNvPr>
          <p:cNvSpPr>
            <a:spLocks noGrp="1"/>
          </p:cNvSpPr>
          <p:nvPr>
            <p:ph type="ctrTitle"/>
          </p:nvPr>
        </p:nvSpPr>
        <p:spPr>
          <a:xfrm>
            <a:off x="-403412" y="3922462"/>
            <a:ext cx="8915399" cy="1487331"/>
          </a:xfrm>
        </p:spPr>
        <p:txBody>
          <a:bodyPr>
            <a:normAutofit/>
          </a:bodyPr>
          <a:lstStyle/>
          <a:p>
            <a:pPr algn="ctr"/>
            <a:r>
              <a:rPr lang="fr-FR" sz="8800" b="0" i="0" dirty="0" err="1">
                <a:solidFill>
                  <a:srgbClr val="FF0000"/>
                </a:solidFill>
                <a:effectLst/>
                <a:latin typeface="Google Sans"/>
              </a:rPr>
              <a:t>EZresume</a:t>
            </a:r>
            <a:endParaRPr lang="fr-FR" sz="8000" dirty="0">
              <a:solidFill>
                <a:srgbClr val="FF0000"/>
              </a:solidFill>
            </a:endParaRPr>
          </a:p>
        </p:txBody>
      </p:sp>
      <p:sp>
        <p:nvSpPr>
          <p:cNvPr id="3" name="Sous-titre 2">
            <a:extLst>
              <a:ext uri="{FF2B5EF4-FFF2-40B4-BE49-F238E27FC236}">
                <a16:creationId xmlns:a16="http://schemas.microsoft.com/office/drawing/2014/main" id="{D6CEF5A3-55D1-4FF6-B294-FFC8E06A01AD}"/>
              </a:ext>
            </a:extLst>
          </p:cNvPr>
          <p:cNvSpPr>
            <a:spLocks noGrp="1"/>
          </p:cNvSpPr>
          <p:nvPr>
            <p:ph type="subTitle" idx="1"/>
          </p:nvPr>
        </p:nvSpPr>
        <p:spPr>
          <a:xfrm>
            <a:off x="5271247" y="5279404"/>
            <a:ext cx="6287154" cy="753844"/>
          </a:xfrm>
        </p:spPr>
        <p:txBody>
          <a:bodyPr>
            <a:normAutofit lnSpcReduction="10000"/>
          </a:bodyPr>
          <a:lstStyle/>
          <a:p>
            <a:r>
              <a:rPr lang="fr-FR" sz="4400" b="0" i="0" dirty="0">
                <a:solidFill>
                  <a:srgbClr val="FF0000"/>
                </a:solidFill>
                <a:effectLst/>
                <a:latin typeface="Google Sans"/>
              </a:rPr>
              <a:t>Générateur de CV en ligne</a:t>
            </a:r>
            <a:endParaRPr lang="fr-FR" sz="4400" dirty="0">
              <a:solidFill>
                <a:srgbClr val="FF0000"/>
              </a:solidFill>
            </a:endParaRPr>
          </a:p>
        </p:txBody>
      </p:sp>
    </p:spTree>
    <p:extLst>
      <p:ext uri="{BB962C8B-B14F-4D97-AF65-F5344CB8AC3E}">
        <p14:creationId xmlns:p14="http://schemas.microsoft.com/office/powerpoint/2010/main" val="402363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AD88B-43C3-4A6C-8985-DBFDC5A9C68F}"/>
              </a:ext>
            </a:extLst>
          </p:cNvPr>
          <p:cNvSpPr>
            <a:spLocks noGrp="1"/>
          </p:cNvSpPr>
          <p:nvPr>
            <p:ph type="title"/>
          </p:nvPr>
        </p:nvSpPr>
        <p:spPr>
          <a:xfrm>
            <a:off x="1750243" y="543428"/>
            <a:ext cx="8911687" cy="1280890"/>
          </a:xfrm>
        </p:spPr>
        <p:txBody>
          <a:bodyPr>
            <a:normAutofit/>
          </a:bodyPr>
          <a:lstStyle/>
          <a:p>
            <a:r>
              <a:rPr lang="fr-FR" sz="4800" b="1" i="0" dirty="0">
                <a:solidFill>
                  <a:srgbClr val="FF0000"/>
                </a:solidFill>
                <a:effectLst/>
                <a:latin typeface="Google Sans"/>
              </a:rPr>
              <a:t>Fonctionnalités</a:t>
            </a:r>
            <a:endParaRPr lang="fr-FR" sz="4800" dirty="0">
              <a:solidFill>
                <a:srgbClr val="FF0000"/>
              </a:solidFill>
            </a:endParaRPr>
          </a:p>
        </p:txBody>
      </p:sp>
      <p:sp>
        <p:nvSpPr>
          <p:cNvPr id="3" name="Espace réservé du contenu 2">
            <a:extLst>
              <a:ext uri="{FF2B5EF4-FFF2-40B4-BE49-F238E27FC236}">
                <a16:creationId xmlns:a16="http://schemas.microsoft.com/office/drawing/2014/main" id="{2804D91D-9A18-4BA4-B220-AE567B106F37}"/>
              </a:ext>
            </a:extLst>
          </p:cNvPr>
          <p:cNvSpPr>
            <a:spLocks noGrp="1"/>
          </p:cNvSpPr>
          <p:nvPr>
            <p:ph idx="1"/>
          </p:nvPr>
        </p:nvSpPr>
        <p:spPr>
          <a:xfrm>
            <a:off x="1863071" y="1824318"/>
            <a:ext cx="8915400" cy="3777622"/>
          </a:xfrm>
        </p:spPr>
        <p:txBody>
          <a:bodyPr>
            <a:normAutofit fontScale="92500" lnSpcReduction="10000"/>
          </a:bodyPr>
          <a:lstStyle/>
          <a:p>
            <a:pPr algn="l">
              <a:buFont typeface="Arial" panose="020B0604020202020204" pitchFamily="34" charset="0"/>
              <a:buChar char="•"/>
            </a:pPr>
            <a:r>
              <a:rPr lang="fr-FR" b="0" i="0" dirty="0">
                <a:solidFill>
                  <a:schemeClr val="tx1">
                    <a:lumMod val="85000"/>
                    <a:lumOff val="15000"/>
                  </a:schemeClr>
                </a:solidFill>
                <a:effectLst/>
                <a:latin typeface="Google Sans"/>
              </a:rPr>
              <a:t>Choisir parmi une variété de modèles de CV</a:t>
            </a:r>
          </a:p>
          <a:p>
            <a:pPr algn="l">
              <a:buFont typeface="Arial" panose="020B0604020202020204" pitchFamily="34" charset="0"/>
              <a:buChar char="•"/>
            </a:pPr>
            <a:r>
              <a:rPr lang="fr-FR" b="0" i="0" dirty="0">
                <a:solidFill>
                  <a:schemeClr val="tx1">
                    <a:lumMod val="85000"/>
                    <a:lumOff val="15000"/>
                  </a:schemeClr>
                </a:solidFill>
                <a:effectLst/>
                <a:latin typeface="Google Sans"/>
              </a:rPr>
              <a:t>Personnaliser le design et la mise en page</a:t>
            </a:r>
          </a:p>
          <a:p>
            <a:pPr algn="l">
              <a:buFont typeface="Arial" panose="020B0604020202020204" pitchFamily="34" charset="0"/>
              <a:buChar char="•"/>
            </a:pPr>
            <a:r>
              <a:rPr lang="fr-FR" b="0" i="0" dirty="0">
                <a:solidFill>
                  <a:schemeClr val="tx1">
                    <a:lumMod val="85000"/>
                    <a:lumOff val="15000"/>
                  </a:schemeClr>
                </a:solidFill>
                <a:effectLst/>
                <a:latin typeface="Google Sans"/>
              </a:rPr>
              <a:t>Ajouter des sections et du contenu pertinents</a:t>
            </a:r>
          </a:p>
          <a:p>
            <a:pPr algn="l">
              <a:buFont typeface="Arial" panose="020B0604020202020204" pitchFamily="34" charset="0"/>
              <a:buChar char="•"/>
            </a:pPr>
            <a:r>
              <a:rPr lang="fr-FR" b="0" i="0" dirty="0">
                <a:solidFill>
                  <a:schemeClr val="tx1">
                    <a:lumMod val="85000"/>
                    <a:lumOff val="15000"/>
                  </a:schemeClr>
                </a:solidFill>
                <a:effectLst/>
                <a:latin typeface="Google Sans"/>
              </a:rPr>
              <a:t>Télécharger le CV en format PDF ou HTML</a:t>
            </a:r>
          </a:p>
          <a:p>
            <a:pPr algn="l">
              <a:buFont typeface="Arial" panose="020B0604020202020204" pitchFamily="34" charset="0"/>
              <a:buChar char="•"/>
            </a:pPr>
            <a:r>
              <a:rPr lang="fr-FR" b="0" i="0" dirty="0">
                <a:solidFill>
                  <a:schemeClr val="tx1">
                    <a:lumMod val="85000"/>
                    <a:lumOff val="15000"/>
                  </a:schemeClr>
                </a:solidFill>
                <a:effectLst/>
                <a:latin typeface="Google Sans"/>
              </a:rPr>
              <a:t>Intégration avec LinkedIn (optionnel)</a:t>
            </a:r>
          </a:p>
          <a:p>
            <a:r>
              <a:rPr lang="fr-FR" b="0" i="0" dirty="0">
                <a:solidFill>
                  <a:schemeClr val="tx1">
                    <a:lumMod val="85000"/>
                    <a:lumOff val="15000"/>
                  </a:schemeClr>
                </a:solidFill>
                <a:effectLst/>
                <a:latin typeface="Google Sans"/>
              </a:rPr>
              <a:t>Ce générateur de CV offre une grande variété de fonctionnalités pour vous aider à créer un CV qui vous démarquera des autres candidats. Vous pouvez choisir parmi une variété de modèles de CV, personnaliser le design et la mise en page, ajouter des sections et du contenu pertinents, et télécharger votre CV en format PDF ou HTML. Vous pouvez également intégrer votre profil LinkedIn pour importer facilement vos informations professionnelles.</a:t>
            </a:r>
            <a:endParaRPr lang="fr-FR" dirty="0">
              <a:solidFill>
                <a:schemeClr val="tx1">
                  <a:lumMod val="85000"/>
                  <a:lumOff val="15000"/>
                </a:schemeClr>
              </a:solidFill>
            </a:endParaRPr>
          </a:p>
        </p:txBody>
      </p:sp>
    </p:spTree>
    <p:extLst>
      <p:ext uri="{BB962C8B-B14F-4D97-AF65-F5344CB8AC3E}">
        <p14:creationId xmlns:p14="http://schemas.microsoft.com/office/powerpoint/2010/main" val="360677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1927F-44A4-4A71-816C-530EEBE0108B}"/>
              </a:ext>
            </a:extLst>
          </p:cNvPr>
          <p:cNvSpPr>
            <a:spLocks noGrp="1"/>
          </p:cNvSpPr>
          <p:nvPr>
            <p:ph type="title"/>
          </p:nvPr>
        </p:nvSpPr>
        <p:spPr>
          <a:xfrm>
            <a:off x="1848854" y="525499"/>
            <a:ext cx="8911687" cy="1280890"/>
          </a:xfrm>
        </p:spPr>
        <p:txBody>
          <a:bodyPr>
            <a:normAutofit/>
          </a:bodyPr>
          <a:lstStyle/>
          <a:p>
            <a:r>
              <a:rPr lang="fr-FR" sz="6000" b="1" i="0" dirty="0">
                <a:solidFill>
                  <a:srgbClr val="FF0000"/>
                </a:solidFill>
                <a:effectLst/>
                <a:latin typeface="Google Sans"/>
              </a:rPr>
              <a:t>Avantages</a:t>
            </a:r>
            <a:endParaRPr lang="fr-FR" sz="6000" dirty="0">
              <a:solidFill>
                <a:srgbClr val="FF0000"/>
              </a:solidFill>
            </a:endParaRPr>
          </a:p>
        </p:txBody>
      </p:sp>
      <p:sp>
        <p:nvSpPr>
          <p:cNvPr id="3" name="Espace réservé du contenu 2">
            <a:extLst>
              <a:ext uri="{FF2B5EF4-FFF2-40B4-BE49-F238E27FC236}">
                <a16:creationId xmlns:a16="http://schemas.microsoft.com/office/drawing/2014/main" id="{D644A11F-AFD6-4432-A248-DEAF59F29508}"/>
              </a:ext>
            </a:extLst>
          </p:cNvPr>
          <p:cNvSpPr>
            <a:spLocks noGrp="1"/>
          </p:cNvSpPr>
          <p:nvPr>
            <p:ph idx="1"/>
          </p:nvPr>
        </p:nvSpPr>
        <p:spPr/>
        <p:txBody>
          <a:bodyPr>
            <a:normAutofit/>
          </a:bodyPr>
          <a:lstStyle/>
          <a:p>
            <a:pPr algn="l">
              <a:buFont typeface="Arial" panose="020B0604020202020204" pitchFamily="34" charset="0"/>
              <a:buChar char="•"/>
            </a:pPr>
            <a:r>
              <a:rPr lang="fr-FR" b="0" i="0" dirty="0">
                <a:solidFill>
                  <a:schemeClr val="tx1">
                    <a:lumMod val="85000"/>
                    <a:lumOff val="15000"/>
                  </a:schemeClr>
                </a:solidFill>
                <a:effectLst/>
                <a:latin typeface="Google Sans"/>
              </a:rPr>
              <a:t>Gain de temps et d'efforts</a:t>
            </a:r>
          </a:p>
          <a:p>
            <a:pPr algn="l">
              <a:buFont typeface="Arial" panose="020B0604020202020204" pitchFamily="34" charset="0"/>
              <a:buChar char="•"/>
            </a:pPr>
            <a:r>
              <a:rPr lang="fr-FR" b="0" i="0" dirty="0">
                <a:solidFill>
                  <a:schemeClr val="tx1">
                    <a:lumMod val="85000"/>
                    <a:lumOff val="15000"/>
                  </a:schemeClr>
                </a:solidFill>
                <a:effectLst/>
                <a:latin typeface="Google Sans"/>
              </a:rPr>
              <a:t>CV professionnel et attrayant</a:t>
            </a:r>
          </a:p>
          <a:p>
            <a:pPr algn="l">
              <a:buFont typeface="Arial" panose="020B0604020202020204" pitchFamily="34" charset="0"/>
              <a:buChar char="•"/>
            </a:pPr>
            <a:r>
              <a:rPr lang="fr-FR" b="0" i="0" dirty="0">
                <a:solidFill>
                  <a:schemeClr val="tx1">
                    <a:lumMod val="85000"/>
                    <a:lumOff val="15000"/>
                  </a:schemeClr>
                </a:solidFill>
                <a:effectLst/>
                <a:latin typeface="Google Sans"/>
              </a:rPr>
              <a:t>Adapté aux besoins de chaque utilisateur</a:t>
            </a:r>
          </a:p>
          <a:p>
            <a:pPr algn="l">
              <a:buFont typeface="Arial" panose="020B0604020202020204" pitchFamily="34" charset="0"/>
              <a:buChar char="•"/>
            </a:pPr>
            <a:r>
              <a:rPr lang="fr-FR" b="0" i="0" dirty="0">
                <a:solidFill>
                  <a:schemeClr val="tx1">
                    <a:lumMod val="85000"/>
                    <a:lumOff val="15000"/>
                  </a:schemeClr>
                </a:solidFill>
                <a:effectLst/>
                <a:latin typeface="Google Sans"/>
              </a:rPr>
              <a:t>Accessible en ligne depuis n'importe quel appareil</a:t>
            </a:r>
          </a:p>
          <a:p>
            <a:r>
              <a:rPr lang="fr-FR" b="0" i="0" dirty="0">
                <a:solidFill>
                  <a:schemeClr val="tx1">
                    <a:lumMod val="85000"/>
                    <a:lumOff val="15000"/>
                  </a:schemeClr>
                </a:solidFill>
                <a:effectLst/>
                <a:latin typeface="Google Sans"/>
              </a:rPr>
              <a:t>Ce générateur de CV vous permet de gagner du temps et des efforts en vous offrant un moyen simple et rapide de créer un CV professionnel et attrayant. Vous pouvez personnaliser votre CV en fonction de vos besoins et le télécharger dans un format compatible avec les logiciels de suivi des candidatures. De plus, le générateur est accessible en ligne depuis n'importe quel appareil, ce qui vous permet de travailler sur votre CV où que vous soyez.</a:t>
            </a:r>
            <a:endParaRPr lang="fr-FR" dirty="0">
              <a:solidFill>
                <a:schemeClr val="tx1">
                  <a:lumMod val="85000"/>
                  <a:lumOff val="15000"/>
                </a:schemeClr>
              </a:solidFill>
            </a:endParaRPr>
          </a:p>
        </p:txBody>
      </p:sp>
    </p:spTree>
    <p:extLst>
      <p:ext uri="{BB962C8B-B14F-4D97-AF65-F5344CB8AC3E}">
        <p14:creationId xmlns:p14="http://schemas.microsoft.com/office/powerpoint/2010/main" val="134660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814885-2327-4479-B7DA-C46493CC3608}"/>
              </a:ext>
            </a:extLst>
          </p:cNvPr>
          <p:cNvSpPr>
            <a:spLocks noGrp="1"/>
          </p:cNvSpPr>
          <p:nvPr>
            <p:ph type="title"/>
          </p:nvPr>
        </p:nvSpPr>
        <p:spPr>
          <a:xfrm>
            <a:off x="1839890" y="588252"/>
            <a:ext cx="8911687" cy="1280890"/>
          </a:xfrm>
        </p:spPr>
        <p:txBody>
          <a:bodyPr>
            <a:normAutofit/>
          </a:bodyPr>
          <a:lstStyle/>
          <a:p>
            <a:r>
              <a:rPr lang="fr-FR" sz="4400" b="1" i="0" dirty="0">
                <a:solidFill>
                  <a:srgbClr val="FF0000"/>
                </a:solidFill>
                <a:effectLst/>
                <a:latin typeface="Google Sans"/>
              </a:rPr>
              <a:t>Démonstration</a:t>
            </a:r>
            <a:endParaRPr lang="fr-FR" sz="4400" dirty="0">
              <a:solidFill>
                <a:srgbClr val="FF0000"/>
              </a:solidFill>
            </a:endParaRPr>
          </a:p>
        </p:txBody>
      </p:sp>
      <p:pic>
        <p:nvPicPr>
          <p:cNvPr id="5" name="Espace réservé du contenu 4">
            <a:extLst>
              <a:ext uri="{FF2B5EF4-FFF2-40B4-BE49-F238E27FC236}">
                <a16:creationId xmlns:a16="http://schemas.microsoft.com/office/drawing/2014/main" id="{F4EAA932-65D9-4CB1-80E5-0A91306D6306}"/>
              </a:ext>
            </a:extLst>
          </p:cNvPr>
          <p:cNvPicPr>
            <a:picLocks noGrp="1" noChangeAspect="1"/>
          </p:cNvPicPr>
          <p:nvPr>
            <p:ph idx="1"/>
          </p:nvPr>
        </p:nvPicPr>
        <p:blipFill>
          <a:blip r:embed="rId2"/>
          <a:stretch>
            <a:fillRect/>
          </a:stretch>
        </p:blipFill>
        <p:spPr>
          <a:xfrm>
            <a:off x="2220850" y="1731963"/>
            <a:ext cx="7740774" cy="4059237"/>
          </a:xfrm>
        </p:spPr>
      </p:pic>
    </p:spTree>
    <p:extLst>
      <p:ext uri="{BB962C8B-B14F-4D97-AF65-F5344CB8AC3E}">
        <p14:creationId xmlns:p14="http://schemas.microsoft.com/office/powerpoint/2010/main" val="253772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5B422-E6E3-4155-93B8-949B2BA1E4F6}"/>
              </a:ext>
            </a:extLst>
          </p:cNvPr>
          <p:cNvSpPr>
            <a:spLocks noGrp="1"/>
          </p:cNvSpPr>
          <p:nvPr>
            <p:ph type="title"/>
          </p:nvPr>
        </p:nvSpPr>
        <p:spPr>
          <a:xfrm>
            <a:off x="1750243" y="615146"/>
            <a:ext cx="8911687" cy="1280890"/>
          </a:xfrm>
        </p:spPr>
        <p:txBody>
          <a:bodyPr/>
          <a:lstStyle/>
          <a:p>
            <a:r>
              <a:rPr lang="fr-FR" b="1" i="0" dirty="0">
                <a:solidFill>
                  <a:srgbClr val="FF0000"/>
                </a:solidFill>
                <a:effectLst/>
                <a:latin typeface="Google Sans"/>
              </a:rPr>
              <a:t>Conclusion</a:t>
            </a:r>
            <a:endParaRPr lang="fr-FR" dirty="0">
              <a:solidFill>
                <a:srgbClr val="FF0000"/>
              </a:solidFill>
            </a:endParaRPr>
          </a:p>
        </p:txBody>
      </p:sp>
      <p:sp>
        <p:nvSpPr>
          <p:cNvPr id="3" name="Espace réservé du contenu 2">
            <a:extLst>
              <a:ext uri="{FF2B5EF4-FFF2-40B4-BE49-F238E27FC236}">
                <a16:creationId xmlns:a16="http://schemas.microsoft.com/office/drawing/2014/main" id="{C723431F-4E95-4021-9078-7040B26B1466}"/>
              </a:ext>
            </a:extLst>
          </p:cNvPr>
          <p:cNvSpPr>
            <a:spLocks noGrp="1"/>
          </p:cNvSpPr>
          <p:nvPr>
            <p:ph idx="1"/>
          </p:nvPr>
        </p:nvSpPr>
        <p:spPr/>
        <p:txBody>
          <a:bodyPr/>
          <a:lstStyle/>
          <a:p>
            <a:pPr algn="l">
              <a:buFont typeface="Arial" panose="020B0604020202020204" pitchFamily="34" charset="0"/>
              <a:buChar char="•"/>
            </a:pPr>
            <a:r>
              <a:rPr lang="fr-FR" b="0" i="0" dirty="0">
                <a:solidFill>
                  <a:schemeClr val="tx1"/>
                </a:solidFill>
                <a:effectLst/>
                <a:latin typeface="Google Sans"/>
              </a:rPr>
              <a:t>Outil puissant pour créer un CV</a:t>
            </a:r>
          </a:p>
          <a:p>
            <a:pPr algn="l">
              <a:buFont typeface="Arial" panose="020B0604020202020204" pitchFamily="34" charset="0"/>
              <a:buChar char="•"/>
            </a:pPr>
            <a:r>
              <a:rPr lang="fr-FR" b="0" i="0" dirty="0">
                <a:solidFill>
                  <a:schemeClr val="tx1"/>
                </a:solidFill>
                <a:effectLst/>
                <a:latin typeface="Google Sans"/>
              </a:rPr>
              <a:t>Simple à utiliser et accessible</a:t>
            </a:r>
          </a:p>
          <a:p>
            <a:pPr algn="l">
              <a:buFont typeface="Arial" panose="020B0604020202020204" pitchFamily="34" charset="0"/>
              <a:buChar char="•"/>
            </a:pPr>
            <a:r>
              <a:rPr lang="fr-FR" b="0" i="0" dirty="0">
                <a:solidFill>
                  <a:schemeClr val="tx1"/>
                </a:solidFill>
                <a:effectLst/>
                <a:latin typeface="Google Sans"/>
              </a:rPr>
              <a:t>Solution idéale pour les demandeurs d'emploi</a:t>
            </a:r>
          </a:p>
          <a:p>
            <a:r>
              <a:rPr lang="fr-FR" b="0" i="0" dirty="0">
                <a:solidFill>
                  <a:schemeClr val="tx1"/>
                </a:solidFill>
                <a:effectLst/>
                <a:latin typeface="Google Sans"/>
              </a:rPr>
              <a:t>Ce générateur de CV est un outil puissant et facile à utiliser qui vous aidera à créer un CV professionnel et attrayant. C'est la solution idéale pour les demandeurs d'emploi qui cherchent à se démarquer de la concurrence.</a:t>
            </a:r>
            <a:endParaRPr lang="fr-FR" dirty="0">
              <a:solidFill>
                <a:schemeClr val="tx1"/>
              </a:solidFill>
            </a:endParaRPr>
          </a:p>
        </p:txBody>
      </p:sp>
    </p:spTree>
    <p:extLst>
      <p:ext uri="{BB962C8B-B14F-4D97-AF65-F5344CB8AC3E}">
        <p14:creationId xmlns:p14="http://schemas.microsoft.com/office/powerpoint/2010/main" val="177684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43EBE-8160-42AB-B91E-43A53F0EDF93}"/>
              </a:ext>
            </a:extLst>
          </p:cNvPr>
          <p:cNvSpPr>
            <a:spLocks noGrp="1"/>
          </p:cNvSpPr>
          <p:nvPr>
            <p:ph type="title"/>
          </p:nvPr>
        </p:nvSpPr>
        <p:spPr>
          <a:xfrm>
            <a:off x="1570949" y="642040"/>
            <a:ext cx="8911687" cy="1280890"/>
          </a:xfrm>
        </p:spPr>
        <p:txBody>
          <a:bodyPr/>
          <a:lstStyle/>
          <a:p>
            <a:r>
              <a:rPr lang="fr-FR" b="1" i="0" dirty="0">
                <a:solidFill>
                  <a:srgbClr val="FF0000"/>
                </a:solidFill>
                <a:effectLst/>
                <a:latin typeface="Google Sans"/>
              </a:rPr>
              <a:t>Questions ?</a:t>
            </a:r>
            <a:endParaRPr lang="fr-FR" dirty="0">
              <a:solidFill>
                <a:srgbClr val="FF0000"/>
              </a:solidFill>
            </a:endParaRPr>
          </a:p>
        </p:txBody>
      </p:sp>
      <p:sp>
        <p:nvSpPr>
          <p:cNvPr id="3" name="Espace réservé du contenu 2">
            <a:extLst>
              <a:ext uri="{FF2B5EF4-FFF2-40B4-BE49-F238E27FC236}">
                <a16:creationId xmlns:a16="http://schemas.microsoft.com/office/drawing/2014/main" id="{33D809D2-4E4F-448C-BDF3-0A88D2E98B36}"/>
              </a:ext>
            </a:extLst>
          </p:cNvPr>
          <p:cNvSpPr>
            <a:spLocks noGrp="1"/>
          </p:cNvSpPr>
          <p:nvPr>
            <p:ph idx="1"/>
          </p:nvPr>
        </p:nvSpPr>
        <p:spPr/>
        <p:txBody>
          <a:bodyPr>
            <a:normAutofit/>
          </a:bodyPr>
          <a:lstStyle/>
          <a:p>
            <a:pPr algn="l"/>
            <a:r>
              <a:rPr lang="fr-FR" sz="3600" b="0" i="0" dirty="0">
                <a:solidFill>
                  <a:schemeClr val="tx1"/>
                </a:solidFill>
                <a:effectLst/>
                <a:latin typeface="Google Sans"/>
              </a:rPr>
              <a:t>N'hésitez pas à me poser vos questions.</a:t>
            </a:r>
            <a:br>
              <a:rPr lang="fr-FR" sz="3600" dirty="0">
                <a:solidFill>
                  <a:schemeClr val="tx1"/>
                </a:solidFill>
              </a:rPr>
            </a:br>
            <a:r>
              <a:rPr lang="fr-FR" sz="3600" b="0" i="0" dirty="0">
                <a:solidFill>
                  <a:schemeClr val="tx1"/>
                </a:solidFill>
                <a:effectLst/>
                <a:latin typeface="Google Sans"/>
              </a:rPr>
              <a:t>Je serai heureux de répondre à vos questions sur le générateur de CV.</a:t>
            </a:r>
          </a:p>
          <a:p>
            <a:pPr marL="0" indent="0" algn="ctr">
              <a:buNone/>
            </a:pPr>
            <a:endParaRPr lang="fr-FR" sz="3600" b="1" i="0" dirty="0">
              <a:solidFill>
                <a:schemeClr val="tx1"/>
              </a:solidFill>
              <a:effectLst/>
              <a:latin typeface="Google Sans"/>
            </a:endParaRPr>
          </a:p>
          <a:p>
            <a:pPr marL="0" indent="0" algn="ctr">
              <a:buNone/>
            </a:pPr>
            <a:r>
              <a:rPr lang="fr-FR" sz="4000" b="1" i="0" dirty="0">
                <a:solidFill>
                  <a:srgbClr val="00B050"/>
                </a:solidFill>
                <a:effectLst/>
                <a:latin typeface="Google Sans"/>
              </a:rPr>
              <a:t>Merci de votre attention !</a:t>
            </a:r>
            <a:endParaRPr lang="fr-FR" sz="4000" dirty="0">
              <a:solidFill>
                <a:srgbClr val="00B050"/>
              </a:solidFill>
            </a:endParaRPr>
          </a:p>
        </p:txBody>
      </p:sp>
    </p:spTree>
    <p:extLst>
      <p:ext uri="{BB962C8B-B14F-4D97-AF65-F5344CB8AC3E}">
        <p14:creationId xmlns:p14="http://schemas.microsoft.com/office/powerpoint/2010/main" val="321398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12</TotalTime>
  <Words>314</Words>
  <Application>Microsoft Office PowerPoint</Application>
  <PresentationFormat>Grand écran</PresentationFormat>
  <Paragraphs>25</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Calisto MT</vt:lpstr>
      <vt:lpstr>Google Sans</vt:lpstr>
      <vt:lpstr>Wingdings 2</vt:lpstr>
      <vt:lpstr>Ardoise</vt:lpstr>
      <vt:lpstr>EZresume</vt:lpstr>
      <vt:lpstr>Fonctionnalités</vt:lpstr>
      <vt:lpstr>Avantages</vt:lpstr>
      <vt:lpstr>Démonstration</vt:lpstr>
      <vt:lpstr>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EZresume</dc:title>
  <dc:creator>Louay Ben Mabrouk</dc:creator>
  <cp:lastModifiedBy>Louay Ben Mabrouk</cp:lastModifiedBy>
  <cp:revision>2</cp:revision>
  <dcterms:created xsi:type="dcterms:W3CDTF">2024-03-10T22:28:19Z</dcterms:created>
  <dcterms:modified xsi:type="dcterms:W3CDTF">2024-03-10T22:42:28Z</dcterms:modified>
</cp:coreProperties>
</file>