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6d49642e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6d49642e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eac7bf1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eac7bf1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eac7bf1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eac7bf1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eac7bf1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eac7bf1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eac7bf1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eac7bf1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eac7bf1b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eac7bf1b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eac7bf1b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eac7bf1b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Y7ktPcoUOrDlGVaL7Ty3vBk4WrfSxUG5/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Employee Attendance and Payroll System Application </a:t>
            </a:r>
            <a:endParaRPr/>
          </a:p>
        </p:txBody>
      </p:sp>
      <p:sp>
        <p:nvSpPr>
          <p:cNvPr id="86" name="Google Shape;86;p13"/>
          <p:cNvSpPr txBox="1"/>
          <p:nvPr>
            <p:ph idx="1" type="subTitle"/>
          </p:nvPr>
        </p:nvSpPr>
        <p:spPr>
          <a:xfrm>
            <a:off x="6742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425"/>
              <a:t>Jaiden Wolete, Dr.Loubna Dali, COSC 112, 12/13/2024</a:t>
            </a:r>
            <a:endParaRPr sz="14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17075"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of Program</a:t>
            </a:r>
            <a:endParaRPr/>
          </a:p>
        </p:txBody>
      </p:sp>
      <p:sp>
        <p:nvSpPr>
          <p:cNvPr id="92" name="Google Shape;92;p14"/>
          <p:cNvSpPr txBox="1"/>
          <p:nvPr>
            <p:ph idx="1" type="body"/>
          </p:nvPr>
        </p:nvSpPr>
        <p:spPr>
          <a:xfrm>
            <a:off x="311700" y="77012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t>Tracking employee attendance, figuring out working hours, and producing payroll are all made easier and more automated with the help of the Employee Attendance and Payroll System. This system attempts to solve the difficulties that many businesses encounter when it comes to accurately calculating salaries, managing employee attendance by hand, and generating timely reports for payroll processing.</a:t>
            </a:r>
            <a:endParaRPr sz="1200"/>
          </a:p>
          <a:p>
            <a:pPr indent="0" lvl="0" marL="0" rtl="0" algn="l">
              <a:spcBef>
                <a:spcPts val="1200"/>
              </a:spcBef>
              <a:spcAft>
                <a:spcPts val="0"/>
              </a:spcAft>
              <a:buNone/>
            </a:pPr>
            <a:r>
              <a:rPr lang="en" sz="1200"/>
              <a:t>Problem it solves:</a:t>
            </a:r>
            <a:endParaRPr sz="1200"/>
          </a:p>
          <a:p>
            <a:pPr indent="-304800" lvl="0" marL="457200" rtl="0" algn="l">
              <a:spcBef>
                <a:spcPts val="1200"/>
              </a:spcBef>
              <a:spcAft>
                <a:spcPts val="0"/>
              </a:spcAft>
              <a:buSzPts val="1200"/>
              <a:buChar char="-"/>
            </a:pPr>
            <a:r>
              <a:rPr lang="en" sz="1200"/>
              <a:t>Complex Calculations of Payroll</a:t>
            </a:r>
            <a:endParaRPr sz="1200"/>
          </a:p>
          <a:p>
            <a:pPr indent="-304800" lvl="0" marL="457200" rtl="0" algn="l">
              <a:spcBef>
                <a:spcPts val="0"/>
              </a:spcBef>
              <a:spcAft>
                <a:spcPts val="0"/>
              </a:spcAft>
              <a:buSzPts val="1200"/>
              <a:buChar char="-"/>
            </a:pPr>
            <a:r>
              <a:rPr lang="en" sz="1200"/>
              <a:t>Lack of Analytics &amp; Reporting</a:t>
            </a:r>
            <a:endParaRPr sz="1200"/>
          </a:p>
          <a:p>
            <a:pPr indent="-304800" lvl="0" marL="457200" rtl="0" algn="l">
              <a:spcBef>
                <a:spcPts val="0"/>
              </a:spcBef>
              <a:spcAft>
                <a:spcPts val="0"/>
              </a:spcAft>
              <a:buSzPts val="1200"/>
              <a:buChar char="-"/>
            </a:pPr>
            <a:r>
              <a:rPr lang="en" sz="1200"/>
              <a:t>Time-Consuming Process</a:t>
            </a:r>
            <a:endParaRPr sz="1200"/>
          </a:p>
          <a:p>
            <a:pPr indent="0" lvl="0" marL="0" rtl="0" algn="l">
              <a:spcBef>
                <a:spcPts val="1200"/>
              </a:spcBef>
              <a:spcAft>
                <a:spcPts val="0"/>
              </a:spcAft>
              <a:buNone/>
            </a:pPr>
            <a:r>
              <a:rPr lang="en" sz="1200"/>
              <a:t>Key Features of the App: </a:t>
            </a:r>
            <a:endParaRPr sz="1200"/>
          </a:p>
          <a:p>
            <a:pPr indent="-304800" lvl="0" marL="457200" rtl="0" algn="l">
              <a:spcBef>
                <a:spcPts val="1200"/>
              </a:spcBef>
              <a:spcAft>
                <a:spcPts val="0"/>
              </a:spcAft>
              <a:buSzPts val="1200"/>
              <a:buChar char="-"/>
            </a:pPr>
            <a:r>
              <a:rPr lang="en" sz="1200"/>
              <a:t>Check-in/Check-out times</a:t>
            </a:r>
            <a:endParaRPr sz="1200"/>
          </a:p>
          <a:p>
            <a:pPr indent="-304800" lvl="0" marL="457200" rtl="0" algn="l">
              <a:spcBef>
                <a:spcPts val="0"/>
              </a:spcBef>
              <a:spcAft>
                <a:spcPts val="0"/>
              </a:spcAft>
              <a:buSzPts val="1200"/>
              <a:buChar char="-"/>
            </a:pPr>
            <a:r>
              <a:rPr lang="en" sz="1200"/>
              <a:t>Working Hours </a:t>
            </a:r>
            <a:endParaRPr sz="1200"/>
          </a:p>
          <a:p>
            <a:pPr indent="-304800" lvl="0" marL="457200" rtl="0" algn="l">
              <a:spcBef>
                <a:spcPts val="0"/>
              </a:spcBef>
              <a:spcAft>
                <a:spcPts val="0"/>
              </a:spcAft>
              <a:buSzPts val="1200"/>
              <a:buChar char="-"/>
            </a:pPr>
            <a:r>
              <a:rPr lang="en" sz="1200"/>
              <a:t>Salary Compute </a:t>
            </a:r>
            <a:endParaRPr sz="1200"/>
          </a:p>
          <a:p>
            <a:pPr indent="-304800" lvl="0" marL="457200" rtl="0" algn="l">
              <a:spcBef>
                <a:spcPts val="0"/>
              </a:spcBef>
              <a:spcAft>
                <a:spcPts val="0"/>
              </a:spcAft>
              <a:buSzPts val="1200"/>
              <a:buChar char="-"/>
            </a:pPr>
            <a:r>
              <a:rPr lang="en" sz="1200"/>
              <a:t>Payroll Generation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Challenges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Some key challenges I faced during this project were trying to find how to add the right and proper arrays to the code and also initializing the variables in order for the calculations to work. I solved them by going over some of my notes, the powerpoint lectures from class and watching </a:t>
            </a:r>
            <a:r>
              <a:rPr lang="en" sz="1200"/>
              <a:t>youtube</a:t>
            </a:r>
            <a:r>
              <a:rPr lang="en" sz="1200"/>
              <a:t> tutorials which made the coding a little bit more easier than it was when I started the project.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The Code Main Highlights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Below are some main key code parts and descriptions of how they work: </a:t>
            </a:r>
            <a:endParaRPr sz="1200"/>
          </a:p>
        </p:txBody>
      </p:sp>
      <p:pic>
        <p:nvPicPr>
          <p:cNvPr id="105" name="Google Shape;105;p16"/>
          <p:cNvPicPr preferRelativeResize="0"/>
          <p:nvPr/>
        </p:nvPicPr>
        <p:blipFill>
          <a:blip r:embed="rId3">
            <a:alphaModFix/>
          </a:blip>
          <a:stretch>
            <a:fillRect/>
          </a:stretch>
        </p:blipFill>
        <p:spPr>
          <a:xfrm>
            <a:off x="67050" y="1908975"/>
            <a:ext cx="2787251" cy="1136900"/>
          </a:xfrm>
          <a:prstGeom prst="rect">
            <a:avLst/>
          </a:prstGeom>
          <a:noFill/>
          <a:ln>
            <a:noFill/>
          </a:ln>
        </p:spPr>
      </p:pic>
      <p:sp>
        <p:nvSpPr>
          <p:cNvPr id="106" name="Google Shape;106;p16"/>
          <p:cNvSpPr txBox="1"/>
          <p:nvPr/>
        </p:nvSpPr>
        <p:spPr>
          <a:xfrm>
            <a:off x="67050" y="3227850"/>
            <a:ext cx="25287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This part of the code is using a for-loop to enter and collect the names of employees the user entered. It runs 4 times with each iteration prompting the user to enter the name of the employee. Then it will be stored. At the end of the loop, the array will contain the names of all 4 employees entered by the user. </a:t>
            </a:r>
            <a:endParaRPr sz="900">
              <a:solidFill>
                <a:schemeClr val="dk2"/>
              </a:solidFill>
              <a:latin typeface="Roboto"/>
              <a:ea typeface="Roboto"/>
              <a:cs typeface="Roboto"/>
              <a:sym typeface="Roboto"/>
            </a:endParaRPr>
          </a:p>
        </p:txBody>
      </p:sp>
      <p:pic>
        <p:nvPicPr>
          <p:cNvPr id="107" name="Google Shape;107;p16"/>
          <p:cNvPicPr preferRelativeResize="0"/>
          <p:nvPr/>
        </p:nvPicPr>
        <p:blipFill>
          <a:blip r:embed="rId4">
            <a:alphaModFix/>
          </a:blip>
          <a:stretch>
            <a:fillRect/>
          </a:stretch>
        </p:blipFill>
        <p:spPr>
          <a:xfrm>
            <a:off x="3152652" y="1658263"/>
            <a:ext cx="3280547" cy="1638326"/>
          </a:xfrm>
          <a:prstGeom prst="rect">
            <a:avLst/>
          </a:prstGeom>
          <a:noFill/>
          <a:ln>
            <a:noFill/>
          </a:ln>
        </p:spPr>
      </p:pic>
      <p:sp>
        <p:nvSpPr>
          <p:cNvPr id="108" name="Google Shape;108;p16"/>
          <p:cNvSpPr txBox="1"/>
          <p:nvPr/>
        </p:nvSpPr>
        <p:spPr>
          <a:xfrm>
            <a:off x="3036300" y="3401800"/>
            <a:ext cx="33969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Roboto"/>
                <a:ea typeface="Roboto"/>
                <a:cs typeface="Roboto"/>
                <a:sym typeface="Roboto"/>
              </a:rPr>
              <a:t>The final payroll system for employees is generated and printed by this section of the code. It iterates over a set of employee data stored in arrays using a while loop, printing each employee's name, check-in and check-out times, working hours, and pay. The loop prints the data for one employee first, then increases index I to process the data for the next employee, and so on, until all four employees' data is printed.</a:t>
            </a:r>
            <a:endParaRPr sz="9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Demo of Running the Code </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title="Screen Recording 2024-12-13 at 2.52.40 PM.mov">
            <a:hlinkClick r:id="rId3"/>
          </p:cNvPr>
          <p:cNvPicPr preferRelativeResize="0"/>
          <p:nvPr/>
        </p:nvPicPr>
        <p:blipFill>
          <a:blip r:embed="rId4">
            <a:alphaModFix/>
          </a:blip>
          <a:stretch>
            <a:fillRect/>
          </a:stretch>
        </p:blipFill>
        <p:spPr>
          <a:xfrm>
            <a:off x="311700" y="1229875"/>
            <a:ext cx="85206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I Gained &amp; Learned </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Though this project was a challenge overall, some of the </a:t>
            </a:r>
            <a:r>
              <a:rPr lang="en" sz="1200"/>
              <a:t>main lessons I learned from this are: </a:t>
            </a:r>
            <a:endParaRPr sz="1200"/>
          </a:p>
          <a:p>
            <a:pPr indent="-304800" lvl="0" marL="457200" rtl="0" algn="l">
              <a:spcBef>
                <a:spcPts val="1200"/>
              </a:spcBef>
              <a:spcAft>
                <a:spcPts val="0"/>
              </a:spcAft>
              <a:buSzPts val="1200"/>
              <a:buChar char="-"/>
            </a:pPr>
            <a:r>
              <a:rPr lang="en" sz="1200"/>
              <a:t>To take your time on coding and never rush it because you can make so many mistakes that you yourself won’t even realize it. </a:t>
            </a:r>
            <a:endParaRPr sz="1200"/>
          </a:p>
          <a:p>
            <a:pPr indent="-304800" lvl="0" marL="457200" rtl="0" algn="l">
              <a:spcBef>
                <a:spcPts val="0"/>
              </a:spcBef>
              <a:spcAft>
                <a:spcPts val="0"/>
              </a:spcAft>
              <a:buSzPts val="1200"/>
              <a:buChar char="-"/>
            </a:pPr>
            <a:r>
              <a:rPr lang="en" sz="1200"/>
              <a:t>Learning how to report generation and using proper formatting in code. </a:t>
            </a:r>
            <a:endParaRPr sz="1200"/>
          </a:p>
          <a:p>
            <a:pPr indent="-304800" lvl="0" marL="457200" rtl="0" algn="l">
              <a:spcBef>
                <a:spcPts val="0"/>
              </a:spcBef>
              <a:spcAft>
                <a:spcPts val="0"/>
              </a:spcAft>
              <a:buSzPts val="1200"/>
              <a:buChar char="-"/>
            </a:pPr>
            <a:r>
              <a:rPr lang="en" sz="1200"/>
              <a:t>Gaining variable insights into how varieties of systems could be used to streamline business processes. </a:t>
            </a:r>
            <a:endParaRPr sz="1200"/>
          </a:p>
          <a:p>
            <a:pPr indent="-304800" lvl="0" marL="457200" rtl="0" algn="l">
              <a:spcBef>
                <a:spcPts val="0"/>
              </a:spcBef>
              <a:spcAft>
                <a:spcPts val="0"/>
              </a:spcAft>
              <a:buSzPts val="1200"/>
              <a:buChar char="-"/>
            </a:pPr>
            <a:r>
              <a:rPr lang="en" sz="1200"/>
              <a:t>Learning how and when to use for and while-loops.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Improvements </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In the future, some ways I can expand or improve this project is by adding more attendance features to the code, making it more likely advanced. </a:t>
            </a:r>
            <a:endParaRPr sz="1200"/>
          </a:p>
          <a:p>
            <a:pPr indent="0" lvl="0" marL="0" rtl="0" algn="l">
              <a:spcBef>
                <a:spcPts val="1200"/>
              </a:spcBef>
              <a:spcAft>
                <a:spcPts val="0"/>
              </a:spcAft>
              <a:buNone/>
            </a:pPr>
            <a:r>
              <a:rPr lang="en" sz="1200"/>
              <a:t>Examples: </a:t>
            </a:r>
            <a:endParaRPr sz="1200"/>
          </a:p>
          <a:p>
            <a:pPr indent="-304800" lvl="0" marL="457200" rtl="0" algn="l">
              <a:spcBef>
                <a:spcPts val="1200"/>
              </a:spcBef>
              <a:spcAft>
                <a:spcPts val="0"/>
              </a:spcAft>
              <a:buSzPts val="1200"/>
              <a:buChar char="-"/>
            </a:pPr>
            <a:r>
              <a:rPr lang="en" sz="1200"/>
              <a:t>Implementing a Java system to manage the employees time off work (such as holidays, family emergency, vacation days, sick leave, etc). </a:t>
            </a:r>
            <a:endParaRPr sz="1200"/>
          </a:p>
          <a:p>
            <a:pPr indent="-304800" lvl="0" marL="457200" rtl="0" algn="l">
              <a:spcBef>
                <a:spcPts val="0"/>
              </a:spcBef>
              <a:spcAft>
                <a:spcPts val="0"/>
              </a:spcAft>
              <a:buSzPts val="1200"/>
              <a:buChar char="-"/>
            </a:pPr>
            <a:r>
              <a:rPr lang="en" sz="1200"/>
              <a:t>Management of shifts (Morning, Evening, Afternoon, Overtime). I can implement a Java system shift module if the 4 employees work in different shifts. To do that, I just have to assign them a certain shift first. </a:t>
            </a:r>
            <a:endParaRPr sz="1200"/>
          </a:p>
          <a:p>
            <a:pPr indent="-304800" lvl="0" marL="457200" rtl="0" algn="l">
              <a:spcBef>
                <a:spcPts val="0"/>
              </a:spcBef>
              <a:spcAft>
                <a:spcPts val="0"/>
              </a:spcAft>
              <a:buSzPts val="1200"/>
              <a:buChar char="-"/>
            </a:pPr>
            <a:r>
              <a:rPr lang="en" sz="1200"/>
              <a:t>Add calculation of overtime pay if employee is working an overtime shift plus the shift he or she is currently doing. </a:t>
            </a:r>
            <a:endParaRPr sz="1200"/>
          </a:p>
          <a:p>
            <a:pPr indent="-304800" lvl="0" marL="457200" rtl="0" algn="l">
              <a:spcBef>
                <a:spcPts val="0"/>
              </a:spcBef>
              <a:spcAft>
                <a:spcPts val="0"/>
              </a:spcAft>
              <a:buSzPts val="1200"/>
              <a:buChar char="-"/>
            </a:pPr>
            <a:r>
              <a:rPr lang="en" sz="1200"/>
              <a:t>Use database transactions.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33" name="Google Shape;133;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To wrap it all up, the basic goal of my project is to create and put into place a thorough system for managing payroll processing and tracking employee attendance. This system will assist businesses in automating salary computation, calculating working hours, and streamlining employee attendance monitoring, all while guaranteeing accurate payroll reports and adherence to corporate policies. </a:t>
            </a:r>
            <a:endParaRPr sz="1200"/>
          </a:p>
          <a:p>
            <a:pPr indent="0" lvl="0" marL="0" rtl="0" algn="l">
              <a:spcBef>
                <a:spcPts val="1200"/>
              </a:spcBef>
              <a:spcAft>
                <a:spcPts val="0"/>
              </a:spcAft>
              <a:buNone/>
            </a:pPr>
            <a:r>
              <a:rPr lang="en" sz="1200"/>
              <a:t>What I accomplished: </a:t>
            </a:r>
            <a:endParaRPr sz="1200"/>
          </a:p>
          <a:p>
            <a:pPr indent="-304800" lvl="0" marL="457200" rtl="0" algn="l">
              <a:spcBef>
                <a:spcPts val="1200"/>
              </a:spcBef>
              <a:spcAft>
                <a:spcPts val="0"/>
              </a:spcAft>
              <a:buSzPts val="1200"/>
              <a:buChar char="-"/>
            </a:pPr>
            <a:r>
              <a:rPr lang="en" sz="1200"/>
              <a:t>A good understanding of what arrays do in code and how they stored the information.</a:t>
            </a:r>
            <a:endParaRPr sz="1200"/>
          </a:p>
          <a:p>
            <a:pPr indent="-304800" lvl="0" marL="457200" rtl="0" algn="l">
              <a:spcBef>
                <a:spcPts val="0"/>
              </a:spcBef>
              <a:spcAft>
                <a:spcPts val="0"/>
              </a:spcAft>
              <a:buSzPts val="1200"/>
              <a:buChar char="-"/>
            </a:pPr>
            <a:r>
              <a:rPr lang="en" sz="1200"/>
              <a:t>A good understanding of for-loops and writing the proper statements. </a:t>
            </a:r>
            <a:endParaRPr sz="1200"/>
          </a:p>
          <a:p>
            <a:pPr indent="-304800" lvl="0" marL="457200" rtl="0" algn="l">
              <a:spcBef>
                <a:spcPts val="0"/>
              </a:spcBef>
              <a:spcAft>
                <a:spcPts val="0"/>
              </a:spcAft>
              <a:buSzPts val="1200"/>
              <a:buChar char="-"/>
            </a:pPr>
            <a:r>
              <a:rPr lang="en" sz="1200"/>
              <a:t>A good understanding of while-loops and writing the proper statements. </a:t>
            </a:r>
            <a:endParaRPr sz="1200"/>
          </a:p>
          <a:p>
            <a:pPr indent="-304800" lvl="0" marL="457200" rtl="0" algn="l">
              <a:spcBef>
                <a:spcPts val="0"/>
              </a:spcBef>
              <a:spcAft>
                <a:spcPts val="0"/>
              </a:spcAft>
              <a:buSzPts val="1200"/>
              <a:buChar char="-"/>
            </a:pPr>
            <a:r>
              <a:rPr lang="en" sz="1200"/>
              <a:t>A successful code with absolutely NO errors.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