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9F21-1419-4A01-80F7-01220E042493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E141B-17AD-4DE6-A04B-17E8406410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6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2642-34F6-4C24-8D88-7585BD4B9476}" type="datetime1">
              <a:rPr lang="fr-FR" smtClean="0"/>
              <a:t>19/05/2014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E677-9563-4ED7-A9C6-356BA4A338CE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0C58-B638-4CA2-8B5F-5378A8B7E183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20AE-A663-40FA-B0D6-092382C2C8E2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1FC0-E2EC-42AC-9C24-B0824EADC720}" type="datetime1">
              <a:rPr lang="fr-FR" smtClean="0"/>
              <a:t>19/05/2014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6FE675E-AD05-412D-8294-574CE0B524D1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BA78-CC8C-4957-B9AF-AB1E9E5AA890}" type="datetime1">
              <a:rPr lang="fr-FR" smtClean="0"/>
              <a:t>19/05/2014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2627-F2DB-4A65-AA26-E74AD5AA5EE4}" type="datetime1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3378-21EE-4962-8C26-26D8F56A758E}" type="datetime1">
              <a:rPr lang="fr-FR" smtClean="0"/>
              <a:t>19/05/2014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ED70-918B-4423-94C2-45B6F8DB1A63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BF7C815-3CAB-4FF8-95E1-F9F63C7CC167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8623DA5-2F12-4CB0-9714-378F98F2DDC3}" type="datetime1">
              <a:rPr lang="fr-FR" smtClean="0"/>
              <a:t>19/05/2014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st@exampl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ProjeCt</a:t>
            </a:r>
            <a:endParaRPr lang="fr-FR" dirty="0" smtClean="0"/>
          </a:p>
          <a:p>
            <a:r>
              <a:rPr lang="fr-FR" dirty="0" err="1" smtClean="0"/>
              <a:t>PrEsentation</a:t>
            </a:r>
            <a:r>
              <a:rPr lang="fr-FR" dirty="0" smtClean="0"/>
              <a:t> 2</a:t>
            </a:r>
          </a:p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427440" cy="365760"/>
          </a:xfrm>
        </p:spPr>
        <p:txBody>
          <a:bodyPr/>
          <a:lstStyle/>
          <a:p>
            <a:r>
              <a:rPr lang="fr-FR" dirty="0" smtClean="0"/>
              <a:t>Nicolas DANIEL / Vincent ESSELIN / Alexandre </a:t>
            </a:r>
            <a:r>
              <a:rPr lang="fr-FR" dirty="0" smtClean="0"/>
              <a:t>DESCHATEAUX / Kevin AGOSTINHO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Systèmes </a:t>
            </a:r>
            <a:r>
              <a:rPr lang="fr-FR" dirty="0" smtClean="0"/>
              <a:t>d’exploitation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do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Collect</a:t>
            </a:r>
            <a:r>
              <a:rPr lang="fr-FR" dirty="0" smtClean="0"/>
              <a:t> </a:t>
            </a:r>
            <a:r>
              <a:rPr lang="fr-FR" dirty="0" err="1" smtClean="0"/>
              <a:t>quickly</a:t>
            </a:r>
            <a:r>
              <a:rPr lang="fr-FR" dirty="0" smtClean="0"/>
              <a:t> and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tweets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Select and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(</a:t>
            </a:r>
            <a:r>
              <a:rPr lang="fr-FR" dirty="0" err="1" smtClean="0"/>
              <a:t>Hashtag</a:t>
            </a:r>
            <a:r>
              <a:rPr lang="fr-FR" dirty="0" smtClean="0"/>
              <a:t>, date …)</a:t>
            </a:r>
          </a:p>
          <a:p>
            <a:endParaRPr lang="fr-FR" dirty="0"/>
          </a:p>
          <a:p>
            <a:r>
              <a:rPr lang="fr-FR" dirty="0" err="1" smtClean="0"/>
              <a:t>Send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by </a:t>
            </a:r>
            <a:r>
              <a:rPr lang="fr-FR" dirty="0"/>
              <a:t>mail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week</a:t>
            </a:r>
            <a:r>
              <a:rPr lang="fr-FR" dirty="0" smtClean="0"/>
              <a:t> or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day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571456" cy="365760"/>
          </a:xfrm>
        </p:spPr>
        <p:txBody>
          <a:bodyPr/>
          <a:lstStyle/>
          <a:p>
            <a:r>
              <a:rPr lang="fr-FR" dirty="0"/>
              <a:t>Nicolas DANIEL / Vincent ESSELIN / Alexandre DESCHATEAUX / Kevin AGOSTINHO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Collect</a:t>
            </a:r>
            <a:r>
              <a:rPr lang="fr-FR" dirty="0" smtClean="0"/>
              <a:t> the </a:t>
            </a:r>
            <a:r>
              <a:rPr lang="fr-FR" dirty="0" err="1" smtClean="0"/>
              <a:t>tweets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Timeline</a:t>
            </a:r>
            <a:r>
              <a:rPr lang="fr-FR" dirty="0" smtClean="0"/>
              <a:t> and </a:t>
            </a:r>
            <a:r>
              <a:rPr lang="fr-FR" dirty="0" err="1" smtClean="0"/>
              <a:t>save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in a </a:t>
            </a:r>
            <a:r>
              <a:rPr lang="fr-FR" dirty="0" err="1" smtClean="0"/>
              <a:t>text</a:t>
            </a:r>
            <a:r>
              <a:rPr lang="fr-FR" dirty="0" smtClean="0"/>
              <a:t> file</a:t>
            </a:r>
          </a:p>
          <a:p>
            <a:pPr lvl="1"/>
            <a:r>
              <a:rPr lang="fr-FR" dirty="0" err="1" smtClean="0"/>
              <a:t>twitter</a:t>
            </a:r>
            <a:r>
              <a:rPr lang="fr-FR" dirty="0" smtClean="0"/>
              <a:t> –f </a:t>
            </a:r>
            <a:r>
              <a:rPr lang="fr-FR" dirty="0" err="1" smtClean="0"/>
              <a:t>json</a:t>
            </a:r>
            <a:r>
              <a:rPr lang="fr-FR" dirty="0" smtClean="0"/>
              <a:t> &gt; </a:t>
            </a:r>
            <a:r>
              <a:rPr lang="fr-FR" dirty="0" err="1" smtClean="0"/>
              <a:t>testTwitterCmdLine.txt</a:t>
            </a:r>
            <a:endParaRPr lang="fr-FR" dirty="0" smtClean="0"/>
          </a:p>
          <a:p>
            <a:r>
              <a:rPr lang="fr-FR" dirty="0" err="1" smtClean="0"/>
              <a:t>Parse</a:t>
            </a:r>
            <a:r>
              <a:rPr lang="fr-FR" dirty="0" smtClean="0"/>
              <a:t> the </a:t>
            </a:r>
            <a:r>
              <a:rPr lang="fr-FR" dirty="0" err="1" smtClean="0"/>
              <a:t>Json</a:t>
            </a:r>
            <a:r>
              <a:rPr lang="fr-FR" dirty="0" smtClean="0"/>
              <a:t> file to </a:t>
            </a:r>
            <a:r>
              <a:rPr lang="fr-FR" dirty="0" err="1" smtClean="0"/>
              <a:t>get</a:t>
            </a:r>
            <a:r>
              <a:rPr lang="fr-FR" dirty="0" smtClean="0"/>
              <a:t> the data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endParaRPr lang="fr-FR" dirty="0" smtClean="0"/>
          </a:p>
          <a:p>
            <a:pPr lvl="1"/>
            <a:r>
              <a:rPr lang="fr-FR" dirty="0" err="1" smtClean="0"/>
              <a:t>grep</a:t>
            </a:r>
            <a:endParaRPr lang="fr-FR" dirty="0" smtClean="0"/>
          </a:p>
          <a:p>
            <a:r>
              <a:rPr lang="fr-FR" dirty="0" smtClean="0"/>
              <a:t>Save </a:t>
            </a:r>
            <a:r>
              <a:rPr lang="fr-FR" dirty="0" err="1" smtClean="0"/>
              <a:t>these</a:t>
            </a:r>
            <a:r>
              <a:rPr lang="fr-FR" dirty="0" smtClean="0"/>
              <a:t> informations in a </a:t>
            </a:r>
            <a:r>
              <a:rPr lang="fr-FR" dirty="0" err="1" smtClean="0"/>
              <a:t>text</a:t>
            </a:r>
            <a:r>
              <a:rPr lang="fr-FR" dirty="0" smtClean="0"/>
              <a:t> file</a:t>
            </a:r>
          </a:p>
          <a:p>
            <a:r>
              <a:rPr lang="fr-FR" dirty="0" err="1" smtClean="0"/>
              <a:t>Send</a:t>
            </a:r>
            <a:r>
              <a:rPr lang="fr-FR" dirty="0" smtClean="0"/>
              <a:t> the file by mail to </a:t>
            </a:r>
            <a:r>
              <a:rPr lang="fr-FR" dirty="0" err="1" smtClean="0"/>
              <a:t>someone</a:t>
            </a:r>
            <a:endParaRPr lang="fr-FR" dirty="0" smtClean="0"/>
          </a:p>
          <a:p>
            <a:pPr lvl="1"/>
            <a:r>
              <a:rPr lang="fr-FR" dirty="0" smtClean="0"/>
              <a:t>mail –s « </a:t>
            </a:r>
            <a:r>
              <a:rPr lang="fr-FR" dirty="0" err="1" smtClean="0"/>
              <a:t>Subject</a:t>
            </a:r>
            <a:r>
              <a:rPr lang="fr-FR" dirty="0" smtClean="0"/>
              <a:t> » </a:t>
            </a:r>
            <a:r>
              <a:rPr lang="fr-FR" dirty="0" smtClean="0">
                <a:hlinkClick r:id="rId2"/>
              </a:rPr>
              <a:t>test@example.com</a:t>
            </a:r>
            <a:r>
              <a:rPr lang="fr-FR" dirty="0" smtClean="0"/>
              <a:t> &lt;  </a:t>
            </a:r>
            <a:r>
              <a:rPr lang="fr-FR" dirty="0" err="1" smtClean="0"/>
              <a:t>mail.txt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355432" cy="365760"/>
          </a:xfrm>
        </p:spPr>
        <p:txBody>
          <a:bodyPr/>
          <a:lstStyle/>
          <a:p>
            <a:r>
              <a:rPr lang="fr-FR" dirty="0"/>
              <a:t>Nicolas DANIEL / Vincent ESSELIN / Alexandre DESCHATEAUX / Kevin AGOSTINHO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Remaining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499448" cy="365760"/>
          </a:xfrm>
        </p:spPr>
        <p:txBody>
          <a:bodyPr/>
          <a:lstStyle/>
          <a:p>
            <a:r>
              <a:rPr lang="fr-FR" dirty="0"/>
              <a:t>Nicolas DANIEL / Vincent ESSELIN / Alexandre DESCHATEAUX / Kevin AGOSTINHO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Choose</a:t>
            </a:r>
            <a:r>
              <a:rPr lang="fr-FR" dirty="0" smtClean="0"/>
              <a:t> the right </a:t>
            </a:r>
            <a:r>
              <a:rPr lang="fr-FR" dirty="0" err="1" smtClean="0"/>
              <a:t>library</a:t>
            </a:r>
            <a:r>
              <a:rPr lang="fr-FR" dirty="0" smtClean="0"/>
              <a:t> to </a:t>
            </a:r>
            <a:r>
              <a:rPr lang="fr-FR" dirty="0" err="1" smtClean="0"/>
              <a:t>access</a:t>
            </a:r>
            <a:r>
              <a:rPr lang="fr-FR" dirty="0" smtClean="0"/>
              <a:t> the Twitter API</a:t>
            </a:r>
          </a:p>
          <a:p>
            <a:r>
              <a:rPr lang="fr-FR" dirty="0" err="1" smtClean="0"/>
              <a:t>Learn</a:t>
            </a:r>
            <a:r>
              <a:rPr lang="fr-FR" dirty="0" smtClean="0"/>
              <a:t> and </a:t>
            </a:r>
            <a:r>
              <a:rPr lang="fr-FR" dirty="0" err="1" smtClean="0"/>
              <a:t>understand</a:t>
            </a:r>
            <a:r>
              <a:rPr lang="fr-FR" dirty="0" smtClean="0"/>
              <a:t> the API documentation</a:t>
            </a:r>
          </a:p>
          <a:p>
            <a:r>
              <a:rPr lang="fr-FR" dirty="0" err="1" smtClean="0"/>
              <a:t>Collect</a:t>
            </a:r>
            <a:r>
              <a:rPr lang="fr-FR" dirty="0" smtClean="0"/>
              <a:t> the </a:t>
            </a:r>
            <a:r>
              <a:rPr lang="fr-FR" dirty="0" err="1" smtClean="0"/>
              <a:t>tweets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particular</a:t>
            </a:r>
            <a:r>
              <a:rPr lang="fr-FR" dirty="0" smtClean="0"/>
              <a:t> </a:t>
            </a:r>
            <a:r>
              <a:rPr lang="fr-FR" dirty="0" err="1" smtClean="0"/>
              <a:t>Hashtag</a:t>
            </a:r>
            <a:endParaRPr lang="fr-FR" dirty="0"/>
          </a:p>
          <a:p>
            <a:r>
              <a:rPr lang="fr-FR" dirty="0" smtClean="0"/>
              <a:t>Use </a:t>
            </a:r>
            <a:r>
              <a:rPr lang="fr-FR" dirty="0" err="1" smtClean="0"/>
              <a:t>cron</a:t>
            </a:r>
            <a:r>
              <a:rPr lang="fr-FR" dirty="0" smtClean="0"/>
              <a:t> to </a:t>
            </a:r>
            <a:r>
              <a:rPr lang="fr-FR" dirty="0" err="1" smtClean="0"/>
              <a:t>execute</a:t>
            </a:r>
            <a:r>
              <a:rPr lang="fr-FR" dirty="0" smtClean="0"/>
              <a:t> the script </a:t>
            </a:r>
            <a:r>
              <a:rPr lang="fr-FR" dirty="0" err="1" smtClean="0"/>
              <a:t>automatically</a:t>
            </a:r>
            <a:endParaRPr lang="fr-FR" dirty="0" smtClean="0"/>
          </a:p>
          <a:p>
            <a:r>
              <a:rPr lang="fr-FR" dirty="0" smtClean="0"/>
              <a:t>Configure a mail server to </a:t>
            </a:r>
            <a:r>
              <a:rPr lang="fr-FR" smtClean="0"/>
              <a:t>send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27329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</TotalTime>
  <Words>174</Words>
  <Application>Microsoft Macintosh PowerPoint</Application>
  <PresentationFormat>Présentation à l'écran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Civil</vt:lpstr>
      <vt:lpstr>Systèmes d’exploitation</vt:lpstr>
      <vt:lpstr>What do we want to do ?</vt:lpstr>
      <vt:lpstr>What we can do</vt:lpstr>
      <vt:lpstr>Remaining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 sommes nous et quel est le problème</dc:title>
  <dc:creator>Alexandre</dc:creator>
  <cp:lastModifiedBy>Vincent Esselin</cp:lastModifiedBy>
  <cp:revision>10</cp:revision>
  <dcterms:created xsi:type="dcterms:W3CDTF">2014-05-05T07:46:28Z</dcterms:created>
  <dcterms:modified xsi:type="dcterms:W3CDTF">2014-05-19T09:52:35Z</dcterms:modified>
</cp:coreProperties>
</file>