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992-A47C-4B30-993D-260A5D07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A3057-0420-4BAF-87B7-4D989E4B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C95F-B052-4922-A0A5-D8B47283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CE2F-94C9-4C52-BC0A-B1D2407E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AAFD-A0AE-4ECB-A0DC-7878FE27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B052-01AD-4EAD-953C-87B08DF6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F1147-0347-4869-80D3-6956D7C6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CEAEF-8955-43BE-BCC0-5FABBCFE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5FA6-1964-4D22-A686-8C87C724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3F9C-6966-4878-939C-9F21782F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A93BF-46A8-4F38-9C64-7CFD551CC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9D26C-E7BA-4A7A-A96A-699EB138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7E51-8209-4963-8FE7-6E8B4D09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F192-22B0-42BC-A5E7-BE27BE82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6CAB-90DA-4FFB-99BB-85102CA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1093-963B-4836-8E05-5E6FDC5D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8377-330A-46F4-A71F-CA8014EC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E270-A2A2-4F46-84EB-BDC37A48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F789-50E8-472C-9241-3D4ABD90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AC6BF-83AA-4518-97FD-69FDB8B9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AA3D-BFCA-4EE9-B795-1BA7EE00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7CF8-F297-4BB0-B798-888A4F7E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1539-05C4-4560-9779-8CB3E8AF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8EC47-7E15-4BC4-AB6E-F02F6381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0CFC-A22A-4BBE-AEDC-874F71A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9411-5E94-4F00-BD3C-C57C2F13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4897-328E-4534-B0A2-5271A9BEA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309BA-6447-4CB3-9EAF-ADA1F6BE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13C4-91BE-4747-8D05-DDCD2122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DFC7A-4B33-4D27-9438-61C378E0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9C4B-1345-4FAA-9AA2-CCE66652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970E-982A-4D69-8CDE-E4FB69D2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0730-A142-4C34-9B18-6A6051DB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2499-5703-42C1-B4BA-9819DDE07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005F4-7F29-4AB7-BAF8-E01E3336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EBC1-A930-4757-9687-D319FE3C9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A9AE4-3CC6-4121-95D0-E6CE5C54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18B-A325-426D-ABA2-A9ED3895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83583-EC88-4A1F-85D7-AA2ED663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4C60-66F3-4CDE-92C9-CA8568A5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D8F29-FB66-4323-968B-8E0B898A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99107-6EC3-4681-9F94-26CE12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2275B-6D8D-4F55-947E-E2A4062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9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642A9-8316-4BD0-B9AE-37AE3770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4E09C-6415-4114-BA05-6D276393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342E4-ABA1-4C41-8C33-C2C5642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039A-89C0-45E0-A176-E8534D78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C799-0F14-44AD-8974-93147084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8EEB9-D94A-4B87-BC93-57E8C2DB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C7E9-1464-4B2C-88CA-58379E90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19E45-A7B0-4588-914D-C30CBB43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9711C-827C-428B-B4EE-4E2AB74B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2C40-74D1-4FF2-BB9C-710BA4CC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A9494-D5E1-463D-882B-8ED3E1DDA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B66CA-9E9D-4C48-A74F-FA6A0E856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AA896-0F4D-4911-92BC-6A71E4CA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D8CE5-95D8-4F77-835F-C64F3667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5D46-1DA8-47CB-A068-EFDFFBEC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371A5-52EF-4225-9CEC-94B923F8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D62E0-2FE5-4F46-8462-C0F0CCC7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EBBF-4309-44BC-AA07-74CE7A8F6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804C-515E-4ED5-ABCC-EE3BBF1A17D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68210-7168-41CA-9285-75D8CFCCB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4099-1882-45EB-9CDB-32922BEC3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FCE9-0714-4ED1-B080-A934BCC1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5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EAFDB-8598-4AAA-902D-D4D78748A1FD}"/>
              </a:ext>
            </a:extLst>
          </p:cNvPr>
          <p:cNvSpPr txBox="1"/>
          <p:nvPr/>
        </p:nvSpPr>
        <p:spPr>
          <a:xfrm>
            <a:off x="803564" y="350982"/>
            <a:ext cx="1089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(Header)			Machine Learning Learn Application			Visualizations	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94C78-545F-4A1D-B91B-7FDB0650174A}"/>
              </a:ext>
            </a:extLst>
          </p:cNvPr>
          <p:cNvSpPr txBox="1"/>
          <p:nvPr/>
        </p:nvSpPr>
        <p:spPr>
          <a:xfrm>
            <a:off x="803564" y="4803272"/>
            <a:ext cx="3472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Short 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to Solve (paragraph)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916A51-E5F0-418C-A424-BFC36867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4" y="979116"/>
            <a:ext cx="11591637" cy="3374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F35E2-812F-41FB-840A-781138047011}"/>
              </a:ext>
            </a:extLst>
          </p:cNvPr>
          <p:cNvSpPr txBox="1"/>
          <p:nvPr/>
        </p:nvSpPr>
        <p:spPr>
          <a:xfrm>
            <a:off x="7550729" y="4932520"/>
            <a:ext cx="347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u="sng" dirty="0"/>
              <a:t>Visualizations</a:t>
            </a:r>
          </a:p>
          <a:p>
            <a:endParaRPr lang="en-US" dirty="0"/>
          </a:p>
          <a:p>
            <a:r>
              <a:rPr lang="en-US" dirty="0"/>
              <a:t>Tableau Analysis		ML</a:t>
            </a:r>
          </a:p>
        </p:txBody>
      </p:sp>
    </p:spTree>
    <p:extLst>
      <p:ext uri="{BB962C8B-B14F-4D97-AF65-F5344CB8AC3E}">
        <p14:creationId xmlns:p14="http://schemas.microsoft.com/office/powerpoint/2010/main" val="96868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Shaw</dc:creator>
  <cp:lastModifiedBy>Kris Shaw</cp:lastModifiedBy>
  <cp:revision>1</cp:revision>
  <dcterms:created xsi:type="dcterms:W3CDTF">2022-03-05T16:56:59Z</dcterms:created>
  <dcterms:modified xsi:type="dcterms:W3CDTF">2022-03-05T17:08:57Z</dcterms:modified>
</cp:coreProperties>
</file>