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6DAA-6AAE-A642-A626-AE9F6432A069}" type="datetimeFigureOut">
              <a:rPr kumimoji="1" lang="zh-CN" altLang="en-US" smtClean="0"/>
              <a:t>15/3/31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B2D9-AAED-DE43-8E8C-3E3B07CD2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25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6DAA-6AAE-A642-A626-AE9F6432A069}" type="datetimeFigureOut">
              <a:rPr kumimoji="1" lang="zh-CN" altLang="en-US" smtClean="0"/>
              <a:t>15/3/31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B2D9-AAED-DE43-8E8C-3E3B07CD2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38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6DAA-6AAE-A642-A626-AE9F6432A069}" type="datetimeFigureOut">
              <a:rPr kumimoji="1" lang="zh-CN" altLang="en-US" smtClean="0"/>
              <a:t>15/3/31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B2D9-AAED-DE43-8E8C-3E3B07CD2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20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6DAA-6AAE-A642-A626-AE9F6432A069}" type="datetimeFigureOut">
              <a:rPr kumimoji="1" lang="zh-CN" altLang="en-US" smtClean="0"/>
              <a:t>15/3/31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B2D9-AAED-DE43-8E8C-3E3B07CD2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47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6DAA-6AAE-A642-A626-AE9F6432A069}" type="datetimeFigureOut">
              <a:rPr kumimoji="1" lang="zh-CN" altLang="en-US" smtClean="0"/>
              <a:t>15/3/31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B2D9-AAED-DE43-8E8C-3E3B07CD2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29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6DAA-6AAE-A642-A626-AE9F6432A069}" type="datetimeFigureOut">
              <a:rPr kumimoji="1" lang="zh-CN" altLang="en-US" smtClean="0"/>
              <a:t>15/3/31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B2D9-AAED-DE43-8E8C-3E3B07CD2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70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6DAA-6AAE-A642-A626-AE9F6432A069}" type="datetimeFigureOut">
              <a:rPr kumimoji="1" lang="zh-CN" altLang="en-US" smtClean="0"/>
              <a:t>15/3/31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B2D9-AAED-DE43-8E8C-3E3B07CD2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0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6DAA-6AAE-A642-A626-AE9F6432A069}" type="datetimeFigureOut">
              <a:rPr kumimoji="1" lang="zh-CN" altLang="en-US" smtClean="0"/>
              <a:t>15/3/31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B2D9-AAED-DE43-8E8C-3E3B07CD2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16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6DAA-6AAE-A642-A626-AE9F6432A069}" type="datetimeFigureOut">
              <a:rPr kumimoji="1" lang="zh-CN" altLang="en-US" smtClean="0"/>
              <a:t>15/3/31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B2D9-AAED-DE43-8E8C-3E3B07CD2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836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6DAA-6AAE-A642-A626-AE9F6432A069}" type="datetimeFigureOut">
              <a:rPr kumimoji="1" lang="zh-CN" altLang="en-US" smtClean="0"/>
              <a:t>15/3/31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B2D9-AAED-DE43-8E8C-3E3B07CD2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13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6DAA-6AAE-A642-A626-AE9F6432A069}" type="datetimeFigureOut">
              <a:rPr kumimoji="1" lang="zh-CN" altLang="en-US" smtClean="0"/>
              <a:t>15/3/31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B2D9-AAED-DE43-8E8C-3E3B07CD2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506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6DAA-6AAE-A642-A626-AE9F6432A069}" type="datetimeFigureOut">
              <a:rPr kumimoji="1" lang="zh-CN" altLang="en-US" smtClean="0"/>
              <a:t>15/3/31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7B2D9-AAED-DE43-8E8C-3E3B07CD2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7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1770614" y="1354667"/>
            <a:ext cx="1565253" cy="3640667"/>
            <a:chOff x="1549399" y="1117600"/>
            <a:chExt cx="2556933" cy="2810933"/>
          </a:xfrm>
        </p:grpSpPr>
        <p:sp>
          <p:nvSpPr>
            <p:cNvPr id="8" name="圆角矩形 7"/>
            <p:cNvSpPr/>
            <p:nvPr/>
          </p:nvSpPr>
          <p:spPr>
            <a:xfrm>
              <a:off x="1549399" y="1117600"/>
              <a:ext cx="2556933" cy="2810933"/>
            </a:xfrm>
            <a:prstGeom prst="round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49399" y="1419407"/>
              <a:ext cx="2556933" cy="2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 smtClean="0">
                  <a:latin typeface="Heiti SC Light"/>
                  <a:ea typeface="Heiti SC Light"/>
                  <a:cs typeface="Heiti SC Light"/>
                </a:rPr>
                <a:t>数据提取模块</a:t>
              </a:r>
              <a:endParaRPr kumimoji="1" lang="zh-CN" altLang="en-US" sz="2000" b="1" dirty="0">
                <a:latin typeface="Heiti SC Light"/>
                <a:ea typeface="Heiti SC Light"/>
                <a:cs typeface="Heiti SC Light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497814" y="1354667"/>
            <a:ext cx="1565253" cy="3640667"/>
            <a:chOff x="1549399" y="1117600"/>
            <a:chExt cx="2556933" cy="2810933"/>
          </a:xfrm>
        </p:grpSpPr>
        <p:sp>
          <p:nvSpPr>
            <p:cNvPr id="24" name="圆角矩形 23"/>
            <p:cNvSpPr/>
            <p:nvPr/>
          </p:nvSpPr>
          <p:spPr>
            <a:xfrm>
              <a:off x="1549399" y="1117600"/>
              <a:ext cx="2556933" cy="2810933"/>
            </a:xfrm>
            <a:prstGeom prst="round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49399" y="1419407"/>
              <a:ext cx="2556933" cy="2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 smtClean="0">
                  <a:latin typeface="Heiti SC Light"/>
                  <a:ea typeface="Heiti SC Light"/>
                  <a:cs typeface="Heiti SC Light"/>
                </a:rPr>
                <a:t>数据存储模块</a:t>
              </a:r>
              <a:endParaRPr kumimoji="1" lang="zh-CN" altLang="en-US" sz="2000" b="1" dirty="0">
                <a:latin typeface="Heiti SC Light"/>
                <a:ea typeface="Heiti SC Light"/>
                <a:cs typeface="Heiti SC Light"/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6282266" y="1354667"/>
            <a:ext cx="1565253" cy="3640667"/>
            <a:chOff x="1549399" y="1117600"/>
            <a:chExt cx="2556933" cy="2810933"/>
          </a:xfrm>
        </p:grpSpPr>
        <p:sp>
          <p:nvSpPr>
            <p:cNvPr id="27" name="圆角矩形 26"/>
            <p:cNvSpPr/>
            <p:nvPr/>
          </p:nvSpPr>
          <p:spPr>
            <a:xfrm>
              <a:off x="1549399" y="1117600"/>
              <a:ext cx="2556933" cy="2810933"/>
            </a:xfrm>
            <a:prstGeom prst="round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49399" y="1419407"/>
              <a:ext cx="2556933" cy="2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 smtClean="0">
                  <a:latin typeface="Heiti SC Light"/>
                  <a:ea typeface="Heiti SC Light"/>
                  <a:cs typeface="Heiti SC Light"/>
                </a:rPr>
                <a:t>数据检索模块</a:t>
              </a:r>
              <a:endParaRPr kumimoji="1" lang="zh-CN" altLang="en-US" sz="2000" b="1" dirty="0">
                <a:latin typeface="Heiti SC Light"/>
                <a:ea typeface="Heiti SC Light"/>
                <a:cs typeface="Heiti SC Light"/>
              </a:endParaRPr>
            </a:p>
          </p:txBody>
        </p:sp>
      </p:grpSp>
      <p:pic>
        <p:nvPicPr>
          <p:cNvPr id="31" name="图片 30" descr="3ac365c4ef8468b7febc316416854b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2390639"/>
            <a:ext cx="643465" cy="643465"/>
          </a:xfrm>
          <a:prstGeom prst="rect">
            <a:avLst/>
          </a:prstGeom>
        </p:spPr>
      </p:pic>
      <p:grpSp>
        <p:nvGrpSpPr>
          <p:cNvPr id="40" name="组 39"/>
          <p:cNvGrpSpPr/>
          <p:nvPr/>
        </p:nvGrpSpPr>
        <p:grpSpPr>
          <a:xfrm>
            <a:off x="177800" y="2114895"/>
            <a:ext cx="1735668" cy="1945045"/>
            <a:chOff x="177800" y="2114895"/>
            <a:chExt cx="1735668" cy="1945045"/>
          </a:xfrm>
        </p:grpSpPr>
        <p:pic>
          <p:nvPicPr>
            <p:cNvPr id="11" name="图片 10" descr="b7b0afad9cd1615657ca74554fe0b177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1" y="2114895"/>
              <a:ext cx="1219199" cy="1385152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77800" y="3413609"/>
              <a:ext cx="1735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latin typeface="Heiti SC Light"/>
                  <a:ea typeface="Heiti SC Light"/>
                  <a:cs typeface="Heiti SC Light"/>
                </a:rPr>
                <a:t>软件开发过程数据池</a:t>
              </a:r>
              <a:endParaRPr kumimoji="1" lang="zh-CN" altLang="en-US" b="1" dirty="0">
                <a:latin typeface="Heiti SC Light"/>
                <a:ea typeface="Heiti SC Light"/>
                <a:cs typeface="Heiti SC Light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4817533" y="2114895"/>
            <a:ext cx="1735668" cy="1754484"/>
            <a:chOff x="4817533" y="2114895"/>
            <a:chExt cx="1735668" cy="1754484"/>
          </a:xfrm>
        </p:grpSpPr>
        <p:pic>
          <p:nvPicPr>
            <p:cNvPr id="29" name="图片 28" descr="b7b0afad9cd1615657ca74554fe0b177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067" y="2114895"/>
              <a:ext cx="1219199" cy="138515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817533" y="3500047"/>
              <a:ext cx="1735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 smtClean="0">
                  <a:latin typeface="Heiti SC Light"/>
                  <a:ea typeface="Heiti SC Light"/>
                  <a:cs typeface="Heiti SC Light"/>
                </a:rPr>
                <a:t>MongoDB</a:t>
              </a:r>
              <a:endParaRPr kumimoji="1" lang="zh-CN" altLang="en-US" b="1" dirty="0">
                <a:latin typeface="Heiti SC Light"/>
                <a:ea typeface="Heiti SC Light"/>
                <a:cs typeface="Heiti SC Ligh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676400" y="3096101"/>
            <a:ext cx="1735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Heiti SC Light"/>
                <a:ea typeface="Heiti SC Light"/>
                <a:cs typeface="Heiti SC Light"/>
              </a:rPr>
              <a:t>脚本信息提取</a:t>
            </a:r>
            <a:endParaRPr kumimoji="1" lang="zh-CN" altLang="en-US" sz="1400" b="1" dirty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35" name="图片 34" descr="3ac365c4ef8468b7febc316416854b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3500047"/>
            <a:ext cx="643465" cy="64346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693332" y="4195278"/>
            <a:ext cx="1735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Heiti SC Light"/>
                <a:ea typeface="Heiti SC Light"/>
                <a:cs typeface="Heiti SC Light"/>
              </a:rPr>
              <a:t>数据信息提取</a:t>
            </a:r>
            <a:endParaRPr kumimoji="1" lang="zh-CN" altLang="en-US" sz="1400" b="1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38" name="直线箭头连接符 37"/>
          <p:cNvCxnSpPr>
            <a:endCxn id="31" idx="1"/>
          </p:cNvCxnSpPr>
          <p:nvPr/>
        </p:nvCxnSpPr>
        <p:spPr>
          <a:xfrm flipV="1">
            <a:off x="1557867" y="2712372"/>
            <a:ext cx="677333" cy="538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endCxn id="35" idx="1"/>
          </p:cNvCxnSpPr>
          <p:nvPr/>
        </p:nvCxnSpPr>
        <p:spPr>
          <a:xfrm>
            <a:off x="1557867" y="3413609"/>
            <a:ext cx="677333" cy="408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图片 44" descr="3ac365c4ef8468b7febc316416854b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67" y="2390639"/>
            <a:ext cx="643465" cy="643465"/>
          </a:xfrm>
          <a:prstGeom prst="rect">
            <a:avLst/>
          </a:prstGeom>
        </p:spPr>
      </p:pic>
      <p:pic>
        <p:nvPicPr>
          <p:cNvPr id="46" name="图片 45" descr="3ac365c4ef8468b7febc316416854b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67" y="3500047"/>
            <a:ext cx="643465" cy="643465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3412068" y="3096101"/>
            <a:ext cx="1735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Heiti SC Light"/>
                <a:ea typeface="Heiti SC Light"/>
                <a:cs typeface="Heiti SC Light"/>
              </a:rPr>
              <a:t>数据插入</a:t>
            </a:r>
            <a:endParaRPr kumimoji="1" lang="zh-CN" altLang="en-US" sz="1400" b="1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429000" y="4195278"/>
            <a:ext cx="1735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Heiti SC Light"/>
                <a:ea typeface="Heiti SC Light"/>
                <a:cs typeface="Heiti SC Light"/>
              </a:rPr>
              <a:t>数据更新</a:t>
            </a:r>
            <a:endParaRPr kumimoji="1" lang="zh-CN" altLang="en-US" sz="1400" b="1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50" name="直线箭头连接符 49"/>
          <p:cNvCxnSpPr>
            <a:stCxn id="31" idx="3"/>
            <a:endCxn id="45" idx="1"/>
          </p:cNvCxnSpPr>
          <p:nvPr/>
        </p:nvCxnSpPr>
        <p:spPr>
          <a:xfrm>
            <a:off x="2878665" y="2712372"/>
            <a:ext cx="10160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31" idx="3"/>
            <a:endCxn id="46" idx="1"/>
          </p:cNvCxnSpPr>
          <p:nvPr/>
        </p:nvCxnSpPr>
        <p:spPr>
          <a:xfrm>
            <a:off x="2878665" y="2712372"/>
            <a:ext cx="1016002" cy="1109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35" idx="3"/>
          </p:cNvCxnSpPr>
          <p:nvPr/>
        </p:nvCxnSpPr>
        <p:spPr>
          <a:xfrm>
            <a:off x="2878665" y="3821780"/>
            <a:ext cx="10160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endCxn id="45" idx="1"/>
          </p:cNvCxnSpPr>
          <p:nvPr/>
        </p:nvCxnSpPr>
        <p:spPr>
          <a:xfrm flipV="1">
            <a:off x="2878665" y="2712372"/>
            <a:ext cx="1016002" cy="1109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5" idx="3"/>
          </p:cNvCxnSpPr>
          <p:nvPr/>
        </p:nvCxnSpPr>
        <p:spPr>
          <a:xfrm>
            <a:off x="4538132" y="2712372"/>
            <a:ext cx="778935" cy="538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6" idx="3"/>
          </p:cNvCxnSpPr>
          <p:nvPr/>
        </p:nvCxnSpPr>
        <p:spPr>
          <a:xfrm flipV="1">
            <a:off x="4538132" y="3403878"/>
            <a:ext cx="778935" cy="417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图片 72" descr="3ac365c4ef8468b7febc316416854b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2573867"/>
            <a:ext cx="1095513" cy="1095513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6282266" y="3790951"/>
            <a:ext cx="1735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Heiti SC Light"/>
                <a:ea typeface="Heiti SC Light"/>
                <a:cs typeface="Heiti SC Light"/>
              </a:rPr>
              <a:t>检索接口</a:t>
            </a:r>
            <a:endParaRPr kumimoji="1" lang="zh-CN" altLang="en-US" sz="1400" b="1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76" name="直线箭头连接符 75"/>
          <p:cNvCxnSpPr/>
          <p:nvPr/>
        </p:nvCxnSpPr>
        <p:spPr>
          <a:xfrm>
            <a:off x="6112933" y="3251200"/>
            <a:ext cx="440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53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18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</Words>
  <Application>Microsoft Macintosh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</dc:creator>
  <cp:lastModifiedBy>LJ</cp:lastModifiedBy>
  <cp:revision>12</cp:revision>
  <dcterms:created xsi:type="dcterms:W3CDTF">2015-03-31T03:30:12Z</dcterms:created>
  <dcterms:modified xsi:type="dcterms:W3CDTF">2015-03-31T05:24:50Z</dcterms:modified>
</cp:coreProperties>
</file>