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0" r:id="rId6"/>
    <p:sldId id="262" r:id="rId7"/>
    <p:sldId id="264" r:id="rId8"/>
    <p:sldId id="265" r:id="rId9"/>
    <p:sldId id="259"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151A8-59EB-604C-8B15-16F6129BCC89}" v="5" dt="2025-04-13T10:10:13.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8"/>
    <p:restoredTop sz="94712"/>
  </p:normalViewPr>
  <p:slideViewPr>
    <p:cSldViewPr snapToGrid="0">
      <p:cViewPr>
        <p:scale>
          <a:sx n="150" d="100"/>
          <a:sy n="150" d="100"/>
        </p:scale>
        <p:origin x="9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uroy Deng" userId="412979de-68d7-4769-b9a6-6f42404d25e3" providerId="ADAL" clId="{5DA151A8-59EB-604C-8B15-16F6129BCC89}"/>
    <pc:docChg chg="undo custSel addSld modSld sldOrd">
      <pc:chgData name="Fouroy Deng" userId="412979de-68d7-4769-b9a6-6f42404d25e3" providerId="ADAL" clId="{5DA151A8-59EB-604C-8B15-16F6129BCC89}" dt="2025-04-13T13:00:18.813" v="197" actId="1076"/>
      <pc:docMkLst>
        <pc:docMk/>
      </pc:docMkLst>
      <pc:sldChg chg="modSp mod">
        <pc:chgData name="Fouroy Deng" userId="412979de-68d7-4769-b9a6-6f42404d25e3" providerId="ADAL" clId="{5DA151A8-59EB-604C-8B15-16F6129BCC89}" dt="2025-04-05T22:35:33.969" v="168" actId="113"/>
        <pc:sldMkLst>
          <pc:docMk/>
          <pc:sldMk cId="4036120720" sldId="257"/>
        </pc:sldMkLst>
        <pc:spChg chg="mod">
          <ac:chgData name="Fouroy Deng" userId="412979de-68d7-4769-b9a6-6f42404d25e3" providerId="ADAL" clId="{5DA151A8-59EB-604C-8B15-16F6129BCC89}" dt="2025-04-05T22:35:33.969" v="168" actId="113"/>
          <ac:spMkLst>
            <pc:docMk/>
            <pc:sldMk cId="4036120720" sldId="257"/>
            <ac:spMk id="5" creationId="{53FDDBAE-BAA2-E5C8-1C1C-8A0682EE6667}"/>
          </ac:spMkLst>
        </pc:spChg>
      </pc:sldChg>
      <pc:sldChg chg="modSp mod">
        <pc:chgData name="Fouroy Deng" userId="412979de-68d7-4769-b9a6-6f42404d25e3" providerId="ADAL" clId="{5DA151A8-59EB-604C-8B15-16F6129BCC89}" dt="2025-04-13T13:00:18.813" v="197" actId="1076"/>
        <pc:sldMkLst>
          <pc:docMk/>
          <pc:sldMk cId="2804372697" sldId="258"/>
        </pc:sldMkLst>
        <pc:picChg chg="mod">
          <ac:chgData name="Fouroy Deng" userId="412979de-68d7-4769-b9a6-6f42404d25e3" providerId="ADAL" clId="{5DA151A8-59EB-604C-8B15-16F6129BCC89}" dt="2025-04-13T13:00:18.813" v="197" actId="1076"/>
          <ac:picMkLst>
            <pc:docMk/>
            <pc:sldMk cId="2804372697" sldId="258"/>
            <ac:picMk id="7" creationId="{09C17A00-47D2-C654-187F-57372C334560}"/>
          </ac:picMkLst>
        </pc:picChg>
      </pc:sldChg>
      <pc:sldChg chg="addSp delSp modSp mod ord">
        <pc:chgData name="Fouroy Deng" userId="412979de-68d7-4769-b9a6-6f42404d25e3" providerId="ADAL" clId="{5DA151A8-59EB-604C-8B15-16F6129BCC89}" dt="2025-04-05T22:03:51.824" v="58" actId="20578"/>
        <pc:sldMkLst>
          <pc:docMk/>
          <pc:sldMk cId="750157923" sldId="259"/>
        </pc:sldMkLst>
        <pc:spChg chg="add del">
          <ac:chgData name="Fouroy Deng" userId="412979de-68d7-4769-b9a6-6f42404d25e3" providerId="ADAL" clId="{5DA151A8-59EB-604C-8B15-16F6129BCC89}" dt="2025-04-05T21:56:19.800" v="18" actId="478"/>
          <ac:spMkLst>
            <pc:docMk/>
            <pc:sldMk cId="750157923" sldId="259"/>
            <ac:spMk id="3" creationId="{926FF637-8338-1D16-D095-B1B8768332AA}"/>
          </ac:spMkLst>
        </pc:spChg>
        <pc:picChg chg="add mod">
          <ac:chgData name="Fouroy Deng" userId="412979de-68d7-4769-b9a6-6f42404d25e3" providerId="ADAL" clId="{5DA151A8-59EB-604C-8B15-16F6129BCC89}" dt="2025-04-05T21:57:02.046" v="27" actId="1076"/>
          <ac:picMkLst>
            <pc:docMk/>
            <pc:sldMk cId="750157923" sldId="259"/>
            <ac:picMk id="5" creationId="{885168B5-A038-8EB9-C0BB-032C6C51194B}"/>
          </ac:picMkLst>
        </pc:picChg>
      </pc:sldChg>
      <pc:sldChg chg="modSp mod">
        <pc:chgData name="Fouroy Deng" userId="412979de-68d7-4769-b9a6-6f42404d25e3" providerId="ADAL" clId="{5DA151A8-59EB-604C-8B15-16F6129BCC89}" dt="2025-04-13T09:07:45.372" v="192" actId="20577"/>
        <pc:sldMkLst>
          <pc:docMk/>
          <pc:sldMk cId="4003331274" sldId="262"/>
        </pc:sldMkLst>
        <pc:spChg chg="mod">
          <ac:chgData name="Fouroy Deng" userId="412979de-68d7-4769-b9a6-6f42404d25e3" providerId="ADAL" clId="{5DA151A8-59EB-604C-8B15-16F6129BCC89}" dt="2025-04-13T09:07:45.372" v="192" actId="20577"/>
          <ac:spMkLst>
            <pc:docMk/>
            <pc:sldMk cId="4003331274" sldId="262"/>
            <ac:spMk id="5" creationId="{C874DBA1-6161-C86B-B97D-1C9004D04F4F}"/>
          </ac:spMkLst>
        </pc:spChg>
        <pc:picChg chg="mod">
          <ac:chgData name="Fouroy Deng" userId="412979de-68d7-4769-b9a6-6f42404d25e3" providerId="ADAL" clId="{5DA151A8-59EB-604C-8B15-16F6129BCC89}" dt="2025-04-05T22:54:36.465" v="177" actId="1076"/>
          <ac:picMkLst>
            <pc:docMk/>
            <pc:sldMk cId="4003331274" sldId="262"/>
            <ac:picMk id="3" creationId="{9EC25F73-6A06-4222-FEF7-883346F761BA}"/>
          </ac:picMkLst>
        </pc:picChg>
      </pc:sldChg>
      <pc:sldChg chg="addSp delSp modSp mod delAnim">
        <pc:chgData name="Fouroy Deng" userId="412979de-68d7-4769-b9a6-6f42404d25e3" providerId="ADAL" clId="{5DA151A8-59EB-604C-8B15-16F6129BCC89}" dt="2025-04-13T10:10:18.515" v="194" actId="478"/>
        <pc:sldMkLst>
          <pc:docMk/>
          <pc:sldMk cId="1323217029" sldId="263"/>
        </pc:sldMkLst>
        <pc:spChg chg="add mod">
          <ac:chgData name="Fouroy Deng" userId="412979de-68d7-4769-b9a6-6f42404d25e3" providerId="ADAL" clId="{5DA151A8-59EB-604C-8B15-16F6129BCC89}" dt="2025-04-05T22:12:02.012" v="91" actId="20577"/>
          <ac:spMkLst>
            <pc:docMk/>
            <pc:sldMk cId="1323217029" sldId="263"/>
            <ac:spMk id="3" creationId="{33DBEAAF-3428-8350-C744-A0F958F71587}"/>
          </ac:spMkLst>
        </pc:spChg>
        <pc:spChg chg="add mod">
          <ac:chgData name="Fouroy Deng" userId="412979de-68d7-4769-b9a6-6f42404d25e3" providerId="ADAL" clId="{5DA151A8-59EB-604C-8B15-16F6129BCC89}" dt="2025-04-05T22:12:37.969" v="102" actId="1076"/>
          <ac:spMkLst>
            <pc:docMk/>
            <pc:sldMk cId="1323217029" sldId="263"/>
            <ac:spMk id="7" creationId="{AB0ADCCB-6E51-14F6-0E97-197E13782883}"/>
          </ac:spMkLst>
        </pc:spChg>
        <pc:picChg chg="add mod">
          <ac:chgData name="Fouroy Deng" userId="412979de-68d7-4769-b9a6-6f42404d25e3" providerId="ADAL" clId="{5DA151A8-59EB-604C-8B15-16F6129BCC89}" dt="2025-04-05T22:12:19.560" v="98" actId="1076"/>
          <ac:picMkLst>
            <pc:docMk/>
            <pc:sldMk cId="1323217029" sldId="263"/>
            <ac:picMk id="5" creationId="{6102779A-309B-E135-A172-9C21D76FC22C}"/>
          </ac:picMkLst>
        </pc:picChg>
        <pc:picChg chg="add del mod">
          <ac:chgData name="Fouroy Deng" userId="412979de-68d7-4769-b9a6-6f42404d25e3" providerId="ADAL" clId="{5DA151A8-59EB-604C-8B15-16F6129BCC89}" dt="2025-04-13T10:10:18.515" v="194" actId="478"/>
          <ac:picMkLst>
            <pc:docMk/>
            <pc:sldMk cId="1323217029" sldId="263"/>
            <ac:picMk id="6" creationId="{F1240283-B1AE-B00A-17C8-20610A1F4311}"/>
          </ac:picMkLst>
        </pc:picChg>
      </pc:sldChg>
      <pc:sldChg chg="modSp mod">
        <pc:chgData name="Fouroy Deng" userId="412979de-68d7-4769-b9a6-6f42404d25e3" providerId="ADAL" clId="{5DA151A8-59EB-604C-8B15-16F6129BCC89}" dt="2025-04-05T21:55:01.737" v="15"/>
        <pc:sldMkLst>
          <pc:docMk/>
          <pc:sldMk cId="1685470034" sldId="264"/>
        </pc:sldMkLst>
        <pc:spChg chg="mod">
          <ac:chgData name="Fouroy Deng" userId="412979de-68d7-4769-b9a6-6f42404d25e3" providerId="ADAL" clId="{5DA151A8-59EB-604C-8B15-16F6129BCC89}" dt="2025-04-05T21:55:01.737" v="15"/>
          <ac:spMkLst>
            <pc:docMk/>
            <pc:sldMk cId="1685470034" sldId="264"/>
            <ac:spMk id="5" creationId="{D541A9E7-DE8D-4F02-A039-DCFF4F3AD6B0}"/>
          </ac:spMkLst>
        </pc:spChg>
      </pc:sldChg>
      <pc:sldChg chg="addSp modSp mod">
        <pc:chgData name="Fouroy Deng" userId="412979de-68d7-4769-b9a6-6f42404d25e3" providerId="ADAL" clId="{5DA151A8-59EB-604C-8B15-16F6129BCC89}" dt="2025-04-05T23:00:38.396" v="181" actId="1076"/>
        <pc:sldMkLst>
          <pc:docMk/>
          <pc:sldMk cId="4126410966" sldId="265"/>
        </pc:sldMkLst>
        <pc:spChg chg="add mod">
          <ac:chgData name="Fouroy Deng" userId="412979de-68d7-4769-b9a6-6f42404d25e3" providerId="ADAL" clId="{5DA151A8-59EB-604C-8B15-16F6129BCC89}" dt="2025-04-05T23:00:38.396" v="181" actId="1076"/>
          <ac:spMkLst>
            <pc:docMk/>
            <pc:sldMk cId="4126410966" sldId="265"/>
            <ac:spMk id="4" creationId="{10A055BC-4BCC-E5D6-FE59-938892A4899D}"/>
          </ac:spMkLst>
        </pc:spChg>
        <pc:spChg chg="mod">
          <ac:chgData name="Fouroy Deng" userId="412979de-68d7-4769-b9a6-6f42404d25e3" providerId="ADAL" clId="{5DA151A8-59EB-604C-8B15-16F6129BCC89}" dt="2025-04-05T23:00:31.239" v="178" actId="20577"/>
          <ac:spMkLst>
            <pc:docMk/>
            <pc:sldMk cId="4126410966" sldId="265"/>
            <ac:spMk id="5" creationId="{32EF6737-A406-5DEC-DF02-80AB9E7B7450}"/>
          </ac:spMkLst>
        </pc:spChg>
      </pc:sldChg>
      <pc:sldChg chg="addSp delSp modSp add mod">
        <pc:chgData name="Fouroy Deng" userId="412979de-68d7-4769-b9a6-6f42404d25e3" providerId="ADAL" clId="{5DA151A8-59EB-604C-8B15-16F6129BCC89}" dt="2025-04-05T23:14:27.258" v="188" actId="1076"/>
        <pc:sldMkLst>
          <pc:docMk/>
          <pc:sldMk cId="1492486212" sldId="266"/>
        </pc:sldMkLst>
        <pc:spChg chg="mod">
          <ac:chgData name="Fouroy Deng" userId="412979de-68d7-4769-b9a6-6f42404d25e3" providerId="ADAL" clId="{5DA151A8-59EB-604C-8B15-16F6129BCC89}" dt="2025-04-05T22:11:21.774" v="81" actId="1076"/>
          <ac:spMkLst>
            <pc:docMk/>
            <pc:sldMk cId="1492486212" sldId="266"/>
            <ac:spMk id="4" creationId="{5DFC803F-3E7B-EFC8-2841-05D4C74C5D5A}"/>
          </ac:spMkLst>
        </pc:spChg>
        <pc:spChg chg="mod">
          <ac:chgData name="Fouroy Deng" userId="412979de-68d7-4769-b9a6-6f42404d25e3" providerId="ADAL" clId="{5DA151A8-59EB-604C-8B15-16F6129BCC89}" dt="2025-04-05T22:10:33.925" v="78" actId="20577"/>
          <ac:spMkLst>
            <pc:docMk/>
            <pc:sldMk cId="1492486212" sldId="266"/>
            <ac:spMk id="5" creationId="{BC06A947-A0ED-8884-8167-B767CCA9C4A2}"/>
          </ac:spMkLst>
        </pc:spChg>
        <pc:spChg chg="add mod">
          <ac:chgData name="Fouroy Deng" userId="412979de-68d7-4769-b9a6-6f42404d25e3" providerId="ADAL" clId="{5DA151A8-59EB-604C-8B15-16F6129BCC89}" dt="2025-04-05T23:14:27.258" v="188" actId="1076"/>
          <ac:spMkLst>
            <pc:docMk/>
            <pc:sldMk cId="1492486212" sldId="266"/>
            <ac:spMk id="8" creationId="{8DA57996-8128-F827-269F-02304EC96225}"/>
          </ac:spMkLst>
        </pc:spChg>
        <pc:picChg chg="del">
          <ac:chgData name="Fouroy Deng" userId="412979de-68d7-4769-b9a6-6f42404d25e3" providerId="ADAL" clId="{5DA151A8-59EB-604C-8B15-16F6129BCC89}" dt="2025-04-05T22:08:35.344" v="67" actId="478"/>
          <ac:picMkLst>
            <pc:docMk/>
            <pc:sldMk cId="1492486212" sldId="266"/>
            <ac:picMk id="3" creationId="{D516D079-5BD3-187E-2191-5409525467E6}"/>
          </ac:picMkLst>
        </pc:picChg>
        <pc:picChg chg="add mod">
          <ac:chgData name="Fouroy Deng" userId="412979de-68d7-4769-b9a6-6f42404d25e3" providerId="ADAL" clId="{5DA151A8-59EB-604C-8B15-16F6129BCC89}" dt="2025-04-05T23:14:15.359" v="183" actId="1076"/>
          <ac:picMkLst>
            <pc:docMk/>
            <pc:sldMk cId="1492486212" sldId="266"/>
            <ac:picMk id="6" creationId="{205D7D63-D991-1CBD-A035-691307245466}"/>
          </ac:picMkLst>
        </pc:picChg>
      </pc:sldChg>
    </pc:docChg>
  </pc:docChgLst>
  <pc:docChgLst>
    <pc:chgData name="Fouroy Deng" userId="412979de-68d7-4769-b9a6-6f42404d25e3" providerId="ADAL" clId="{01D3A143-F502-41E4-93E5-F07A1C29BD55}"/>
    <pc:docChg chg="undo custSel addSld modSld">
      <pc:chgData name="Fouroy Deng" userId="412979de-68d7-4769-b9a6-6f42404d25e3" providerId="ADAL" clId="{01D3A143-F502-41E4-93E5-F07A1C29BD55}" dt="2025-04-05T20:48:24.502" v="493" actId="1076"/>
      <pc:docMkLst>
        <pc:docMk/>
      </pc:docMkLst>
      <pc:sldChg chg="addSp delSp modSp new mod">
        <pc:chgData name="Fouroy Deng" userId="412979de-68d7-4769-b9a6-6f42404d25e3" providerId="ADAL" clId="{01D3A143-F502-41E4-93E5-F07A1C29BD55}" dt="2025-04-05T19:36:47.428" v="249" actId="1076"/>
        <pc:sldMkLst>
          <pc:docMk/>
          <pc:sldMk cId="532632737" sldId="256"/>
        </pc:sldMkLst>
        <pc:spChg chg="del">
          <ac:chgData name="Fouroy Deng" userId="412979de-68d7-4769-b9a6-6f42404d25e3" providerId="ADAL" clId="{01D3A143-F502-41E4-93E5-F07A1C29BD55}" dt="2025-04-05T19:17:19.779" v="1" actId="478"/>
          <ac:spMkLst>
            <pc:docMk/>
            <pc:sldMk cId="532632737" sldId="256"/>
            <ac:spMk id="2" creationId="{EC28B4C9-6DC9-43F6-3909-8B8454DE53A6}"/>
          </ac:spMkLst>
        </pc:spChg>
        <pc:spChg chg="del">
          <ac:chgData name="Fouroy Deng" userId="412979de-68d7-4769-b9a6-6f42404d25e3" providerId="ADAL" clId="{01D3A143-F502-41E4-93E5-F07A1C29BD55}" dt="2025-04-05T19:17:19.779" v="1" actId="478"/>
          <ac:spMkLst>
            <pc:docMk/>
            <pc:sldMk cId="532632737" sldId="256"/>
            <ac:spMk id="3" creationId="{AFD59455-F680-23EA-4E80-1020CB12C2B5}"/>
          </ac:spMkLst>
        </pc:spChg>
        <pc:spChg chg="add mod">
          <ac:chgData name="Fouroy Deng" userId="412979de-68d7-4769-b9a6-6f42404d25e3" providerId="ADAL" clId="{01D3A143-F502-41E4-93E5-F07A1C29BD55}" dt="2025-04-05T19:36:47.428" v="249" actId="1076"/>
          <ac:spMkLst>
            <pc:docMk/>
            <pc:sldMk cId="532632737" sldId="256"/>
            <ac:spMk id="6" creationId="{3D8214CD-73FF-DE65-1DBA-C0C9F945876D}"/>
          </ac:spMkLst>
        </pc:spChg>
        <pc:picChg chg="add mod">
          <ac:chgData name="Fouroy Deng" userId="412979de-68d7-4769-b9a6-6f42404d25e3" providerId="ADAL" clId="{01D3A143-F502-41E4-93E5-F07A1C29BD55}" dt="2025-04-05T19:36:40.304" v="246" actId="1076"/>
          <ac:picMkLst>
            <pc:docMk/>
            <pc:sldMk cId="532632737" sldId="256"/>
            <ac:picMk id="5" creationId="{B120B008-D7DD-5C36-FBF3-4A38A985C444}"/>
          </ac:picMkLst>
        </pc:picChg>
      </pc:sldChg>
      <pc:sldChg chg="addSp delSp modSp new mod">
        <pc:chgData name="Fouroy Deng" userId="412979de-68d7-4769-b9a6-6f42404d25e3" providerId="ADAL" clId="{01D3A143-F502-41E4-93E5-F07A1C29BD55}" dt="2025-04-05T19:36:36.212" v="244" actId="1076"/>
        <pc:sldMkLst>
          <pc:docMk/>
          <pc:sldMk cId="4036120720" sldId="257"/>
        </pc:sldMkLst>
        <pc:spChg chg="del mod">
          <ac:chgData name="Fouroy Deng" userId="412979de-68d7-4769-b9a6-6f42404d25e3" providerId="ADAL" clId="{01D3A143-F502-41E4-93E5-F07A1C29BD55}" dt="2025-04-05T19:27:57.382" v="103" actId="478"/>
          <ac:spMkLst>
            <pc:docMk/>
            <pc:sldMk cId="4036120720" sldId="257"/>
            <ac:spMk id="2" creationId="{1A42A1C6-B9BA-B2EA-8F9C-E6FAA6B8FEF0}"/>
          </ac:spMkLst>
        </pc:spChg>
        <pc:spChg chg="del">
          <ac:chgData name="Fouroy Deng" userId="412979de-68d7-4769-b9a6-6f42404d25e3" providerId="ADAL" clId="{01D3A143-F502-41E4-93E5-F07A1C29BD55}" dt="2025-04-05T19:27:57.382" v="103" actId="478"/>
          <ac:spMkLst>
            <pc:docMk/>
            <pc:sldMk cId="4036120720" sldId="257"/>
            <ac:spMk id="3" creationId="{49767FFC-50CA-16FD-5C86-5878F462C36A}"/>
          </ac:spMkLst>
        </pc:spChg>
        <pc:spChg chg="add mod">
          <ac:chgData name="Fouroy Deng" userId="412979de-68d7-4769-b9a6-6f42404d25e3" providerId="ADAL" clId="{01D3A143-F502-41E4-93E5-F07A1C29BD55}" dt="2025-04-05T19:36:36.212" v="244" actId="1076"/>
          <ac:spMkLst>
            <pc:docMk/>
            <pc:sldMk cId="4036120720" sldId="257"/>
            <ac:spMk id="5" creationId="{53FDDBAE-BAA2-E5C8-1C1C-8A0682EE6667}"/>
          </ac:spMkLst>
        </pc:spChg>
      </pc:sldChg>
      <pc:sldChg chg="addSp delSp modSp new mod">
        <pc:chgData name="Fouroy Deng" userId="412979de-68d7-4769-b9a6-6f42404d25e3" providerId="ADAL" clId="{01D3A143-F502-41E4-93E5-F07A1C29BD55}" dt="2025-04-05T19:51:32.077" v="364" actId="113"/>
        <pc:sldMkLst>
          <pc:docMk/>
          <pc:sldMk cId="2804372697" sldId="258"/>
        </pc:sldMkLst>
        <pc:spChg chg="del">
          <ac:chgData name="Fouroy Deng" userId="412979de-68d7-4769-b9a6-6f42404d25e3" providerId="ADAL" clId="{01D3A143-F502-41E4-93E5-F07A1C29BD55}" dt="2025-04-05T19:35:49.352" v="229" actId="478"/>
          <ac:spMkLst>
            <pc:docMk/>
            <pc:sldMk cId="2804372697" sldId="258"/>
            <ac:spMk id="2" creationId="{5C410403-7822-1D37-21B4-54C50401941E}"/>
          </ac:spMkLst>
        </pc:spChg>
        <pc:spChg chg="del">
          <ac:chgData name="Fouroy Deng" userId="412979de-68d7-4769-b9a6-6f42404d25e3" providerId="ADAL" clId="{01D3A143-F502-41E4-93E5-F07A1C29BD55}" dt="2025-04-05T19:35:49.352" v="229" actId="478"/>
          <ac:spMkLst>
            <pc:docMk/>
            <pc:sldMk cId="2804372697" sldId="258"/>
            <ac:spMk id="3" creationId="{FFF949DE-7CA7-8347-2CDE-A0651C81D5E9}"/>
          </ac:spMkLst>
        </pc:spChg>
        <pc:spChg chg="add mod">
          <ac:chgData name="Fouroy Deng" userId="412979de-68d7-4769-b9a6-6f42404d25e3" providerId="ADAL" clId="{01D3A143-F502-41E4-93E5-F07A1C29BD55}" dt="2025-04-05T19:51:32.077" v="364" actId="113"/>
          <ac:spMkLst>
            <pc:docMk/>
            <pc:sldMk cId="2804372697" sldId="258"/>
            <ac:spMk id="5" creationId="{D7710274-3A2A-D84F-80E8-E47122ADCD65}"/>
          </ac:spMkLst>
        </pc:spChg>
        <pc:picChg chg="add mod">
          <ac:chgData name="Fouroy Deng" userId="412979de-68d7-4769-b9a6-6f42404d25e3" providerId="ADAL" clId="{01D3A143-F502-41E4-93E5-F07A1C29BD55}" dt="2025-04-05T19:40:33.548" v="361" actId="1076"/>
          <ac:picMkLst>
            <pc:docMk/>
            <pc:sldMk cId="2804372697" sldId="258"/>
            <ac:picMk id="7" creationId="{09C17A00-47D2-C654-187F-57372C334560}"/>
          </ac:picMkLst>
        </pc:picChg>
      </pc:sldChg>
      <pc:sldChg chg="delSp new mod">
        <pc:chgData name="Fouroy Deng" userId="412979de-68d7-4769-b9a6-6f42404d25e3" providerId="ADAL" clId="{01D3A143-F502-41E4-93E5-F07A1C29BD55}" dt="2025-04-05T19:51:24.231" v="363" actId="478"/>
        <pc:sldMkLst>
          <pc:docMk/>
          <pc:sldMk cId="750157923" sldId="259"/>
        </pc:sldMkLst>
        <pc:spChg chg="del">
          <ac:chgData name="Fouroy Deng" userId="412979de-68d7-4769-b9a6-6f42404d25e3" providerId="ADAL" clId="{01D3A143-F502-41E4-93E5-F07A1C29BD55}" dt="2025-04-05T19:51:24.231" v="363" actId="478"/>
          <ac:spMkLst>
            <pc:docMk/>
            <pc:sldMk cId="750157923" sldId="259"/>
            <ac:spMk id="2" creationId="{EE630156-C7C1-C34D-F828-CC6B2339776C}"/>
          </ac:spMkLst>
        </pc:spChg>
        <pc:spChg chg="del">
          <ac:chgData name="Fouroy Deng" userId="412979de-68d7-4769-b9a6-6f42404d25e3" providerId="ADAL" clId="{01D3A143-F502-41E4-93E5-F07A1C29BD55}" dt="2025-04-05T19:51:24.231" v="363" actId="478"/>
          <ac:spMkLst>
            <pc:docMk/>
            <pc:sldMk cId="750157923" sldId="259"/>
            <ac:spMk id="3" creationId="{C7FEDF1F-8575-8660-6F2B-C59EA0B8AB49}"/>
          </ac:spMkLst>
        </pc:spChg>
      </pc:sldChg>
      <pc:sldChg chg="addSp delSp modSp add mod">
        <pc:chgData name="Fouroy Deng" userId="412979de-68d7-4769-b9a6-6f42404d25e3" providerId="ADAL" clId="{01D3A143-F502-41E4-93E5-F07A1C29BD55}" dt="2025-04-05T20:37:32.072" v="446" actId="20577"/>
        <pc:sldMkLst>
          <pc:docMk/>
          <pc:sldMk cId="911772150" sldId="260"/>
        </pc:sldMkLst>
        <pc:spChg chg="mod">
          <ac:chgData name="Fouroy Deng" userId="412979de-68d7-4769-b9a6-6f42404d25e3" providerId="ADAL" clId="{01D3A143-F502-41E4-93E5-F07A1C29BD55}" dt="2025-04-05T20:37:32.072" v="446" actId="20577"/>
          <ac:spMkLst>
            <pc:docMk/>
            <pc:sldMk cId="911772150" sldId="260"/>
            <ac:spMk id="5" creationId="{242C8E4C-3398-E95E-D1E1-B1B789C7A646}"/>
          </ac:spMkLst>
        </pc:spChg>
        <pc:picChg chg="add del mod">
          <ac:chgData name="Fouroy Deng" userId="412979de-68d7-4769-b9a6-6f42404d25e3" providerId="ADAL" clId="{01D3A143-F502-41E4-93E5-F07A1C29BD55}" dt="2025-04-05T20:22:43.908" v="422" actId="478"/>
          <ac:picMkLst>
            <pc:docMk/>
            <pc:sldMk cId="911772150" sldId="260"/>
            <ac:picMk id="3" creationId="{756798B1-3AE1-ED76-0C6F-4E7234608690}"/>
          </ac:picMkLst>
        </pc:picChg>
        <pc:picChg chg="add mod">
          <ac:chgData name="Fouroy Deng" userId="412979de-68d7-4769-b9a6-6f42404d25e3" providerId="ADAL" clId="{01D3A143-F502-41E4-93E5-F07A1C29BD55}" dt="2025-04-05T20:31:53.540" v="439" actId="1076"/>
          <ac:picMkLst>
            <pc:docMk/>
            <pc:sldMk cId="911772150" sldId="260"/>
            <ac:picMk id="6" creationId="{D462DEC4-8CEA-8924-70B3-C2FDD21480F2}"/>
          </ac:picMkLst>
        </pc:picChg>
        <pc:picChg chg="del">
          <ac:chgData name="Fouroy Deng" userId="412979de-68d7-4769-b9a6-6f42404d25e3" providerId="ADAL" clId="{01D3A143-F502-41E4-93E5-F07A1C29BD55}" dt="2025-04-05T19:51:52.865" v="384" actId="478"/>
          <ac:picMkLst>
            <pc:docMk/>
            <pc:sldMk cId="911772150" sldId="260"/>
            <ac:picMk id="7" creationId="{B7BE50FD-B026-B0F8-AF7B-191F89B0CA13}"/>
          </ac:picMkLst>
        </pc:picChg>
      </pc:sldChg>
      <pc:sldChg chg="addSp delSp modSp add mod">
        <pc:chgData name="Fouroy Deng" userId="412979de-68d7-4769-b9a6-6f42404d25e3" providerId="ADAL" clId="{01D3A143-F502-41E4-93E5-F07A1C29BD55}" dt="2025-04-05T20:05:23.716" v="416" actId="962"/>
        <pc:sldMkLst>
          <pc:docMk/>
          <pc:sldMk cId="2725490282" sldId="261"/>
        </pc:sldMkLst>
        <pc:spChg chg="mod">
          <ac:chgData name="Fouroy Deng" userId="412979de-68d7-4769-b9a6-6f42404d25e3" providerId="ADAL" clId="{01D3A143-F502-41E4-93E5-F07A1C29BD55}" dt="2025-04-05T20:05:13.381" v="413" actId="20577"/>
          <ac:spMkLst>
            <pc:docMk/>
            <pc:sldMk cId="2725490282" sldId="261"/>
            <ac:spMk id="5" creationId="{A1F49A0E-B1FA-0B68-00CC-1A824E14044F}"/>
          </ac:spMkLst>
        </pc:spChg>
        <pc:picChg chg="add mod">
          <ac:chgData name="Fouroy Deng" userId="412979de-68d7-4769-b9a6-6f42404d25e3" providerId="ADAL" clId="{01D3A143-F502-41E4-93E5-F07A1C29BD55}" dt="2025-04-05T20:05:23.716" v="416" actId="962"/>
          <ac:picMkLst>
            <pc:docMk/>
            <pc:sldMk cId="2725490282" sldId="261"/>
            <ac:picMk id="3" creationId="{15A51A4A-AA9A-EF39-6364-78060E1041BE}"/>
          </ac:picMkLst>
        </pc:picChg>
        <pc:picChg chg="del mod">
          <ac:chgData name="Fouroy Deng" userId="412979de-68d7-4769-b9a6-6f42404d25e3" providerId="ADAL" clId="{01D3A143-F502-41E4-93E5-F07A1C29BD55}" dt="2025-04-05T20:05:09.993" v="410" actId="478"/>
          <ac:picMkLst>
            <pc:docMk/>
            <pc:sldMk cId="2725490282" sldId="261"/>
            <ac:picMk id="7" creationId="{C0068E6C-3DF7-100C-0EC6-E0699DC029EE}"/>
          </ac:picMkLst>
        </pc:picChg>
      </pc:sldChg>
      <pc:sldChg chg="modSp add mod">
        <pc:chgData name="Fouroy Deng" userId="412979de-68d7-4769-b9a6-6f42404d25e3" providerId="ADAL" clId="{01D3A143-F502-41E4-93E5-F07A1C29BD55}" dt="2025-04-05T20:39:29.844" v="454"/>
        <pc:sldMkLst>
          <pc:docMk/>
          <pc:sldMk cId="4003331274" sldId="262"/>
        </pc:sldMkLst>
        <pc:spChg chg="mod">
          <ac:chgData name="Fouroy Deng" userId="412979de-68d7-4769-b9a6-6f42404d25e3" providerId="ADAL" clId="{01D3A143-F502-41E4-93E5-F07A1C29BD55}" dt="2025-04-05T20:39:29.844" v="454"/>
          <ac:spMkLst>
            <pc:docMk/>
            <pc:sldMk cId="4003331274" sldId="262"/>
            <ac:spMk id="5" creationId="{C874DBA1-6161-C86B-B97D-1C9004D04F4F}"/>
          </ac:spMkLst>
        </pc:spChg>
        <pc:picChg chg="mod">
          <ac:chgData name="Fouroy Deng" userId="412979de-68d7-4769-b9a6-6f42404d25e3" providerId="ADAL" clId="{01D3A143-F502-41E4-93E5-F07A1C29BD55}" dt="2025-04-05T20:38:34.002" v="450" actId="1076"/>
          <ac:picMkLst>
            <pc:docMk/>
            <pc:sldMk cId="4003331274" sldId="262"/>
            <ac:picMk id="3" creationId="{9EC25F73-6A06-4222-FEF7-883346F761BA}"/>
          </ac:picMkLst>
        </pc:picChg>
      </pc:sldChg>
      <pc:sldChg chg="add">
        <pc:chgData name="Fouroy Deng" userId="412979de-68d7-4769-b9a6-6f42404d25e3" providerId="ADAL" clId="{01D3A143-F502-41E4-93E5-F07A1C29BD55}" dt="2025-04-05T20:40:48.275" v="455"/>
        <pc:sldMkLst>
          <pc:docMk/>
          <pc:sldMk cId="1323217029" sldId="263"/>
        </pc:sldMkLst>
      </pc:sldChg>
      <pc:sldChg chg="addSp delSp modSp add mod">
        <pc:chgData name="Fouroy Deng" userId="412979de-68d7-4769-b9a6-6f42404d25e3" providerId="ADAL" clId="{01D3A143-F502-41E4-93E5-F07A1C29BD55}" dt="2025-04-05T20:45:59.709" v="480" actId="20577"/>
        <pc:sldMkLst>
          <pc:docMk/>
          <pc:sldMk cId="1685470034" sldId="264"/>
        </pc:sldMkLst>
        <pc:spChg chg="mod">
          <ac:chgData name="Fouroy Deng" userId="412979de-68d7-4769-b9a6-6f42404d25e3" providerId="ADAL" clId="{01D3A143-F502-41E4-93E5-F07A1C29BD55}" dt="2025-04-05T20:45:59.709" v="480" actId="20577"/>
          <ac:spMkLst>
            <pc:docMk/>
            <pc:sldMk cId="1685470034" sldId="264"/>
            <ac:spMk id="5" creationId="{D541A9E7-DE8D-4F02-A039-DCFF4F3AD6B0}"/>
          </ac:spMkLst>
        </pc:spChg>
        <pc:picChg chg="del">
          <ac:chgData name="Fouroy Deng" userId="412979de-68d7-4769-b9a6-6f42404d25e3" providerId="ADAL" clId="{01D3A143-F502-41E4-93E5-F07A1C29BD55}" dt="2025-04-05T20:43:09.548" v="461" actId="478"/>
          <ac:picMkLst>
            <pc:docMk/>
            <pc:sldMk cId="1685470034" sldId="264"/>
            <ac:picMk id="3" creationId="{054C3D73-E5CD-22C9-DDAB-3C965534F88B}"/>
          </ac:picMkLst>
        </pc:picChg>
        <pc:picChg chg="add mod">
          <ac:chgData name="Fouroy Deng" userId="412979de-68d7-4769-b9a6-6f42404d25e3" providerId="ADAL" clId="{01D3A143-F502-41E4-93E5-F07A1C29BD55}" dt="2025-04-05T20:43:31.950" v="469" actId="1076"/>
          <ac:picMkLst>
            <pc:docMk/>
            <pc:sldMk cId="1685470034" sldId="264"/>
            <ac:picMk id="4" creationId="{A45B4D19-9738-8CE7-8EA4-51DE942DA675}"/>
          </ac:picMkLst>
        </pc:picChg>
      </pc:sldChg>
      <pc:sldChg chg="addSp delSp modSp add mod">
        <pc:chgData name="Fouroy Deng" userId="412979de-68d7-4769-b9a6-6f42404d25e3" providerId="ADAL" clId="{01D3A143-F502-41E4-93E5-F07A1C29BD55}" dt="2025-04-05T20:48:24.502" v="493" actId="1076"/>
        <pc:sldMkLst>
          <pc:docMk/>
          <pc:sldMk cId="4126410966" sldId="265"/>
        </pc:sldMkLst>
        <pc:spChg chg="mod">
          <ac:chgData name="Fouroy Deng" userId="412979de-68d7-4769-b9a6-6f42404d25e3" providerId="ADAL" clId="{01D3A143-F502-41E4-93E5-F07A1C29BD55}" dt="2025-04-05T20:47:59.832" v="486" actId="20577"/>
          <ac:spMkLst>
            <pc:docMk/>
            <pc:sldMk cId="4126410966" sldId="265"/>
            <ac:spMk id="5" creationId="{32EF6737-A406-5DEC-DF02-80AB9E7B7450}"/>
          </ac:spMkLst>
        </pc:spChg>
        <pc:picChg chg="add mod">
          <ac:chgData name="Fouroy Deng" userId="412979de-68d7-4769-b9a6-6f42404d25e3" providerId="ADAL" clId="{01D3A143-F502-41E4-93E5-F07A1C29BD55}" dt="2025-04-05T20:48:24.502" v="493" actId="1076"/>
          <ac:picMkLst>
            <pc:docMk/>
            <pc:sldMk cId="4126410966" sldId="265"/>
            <ac:picMk id="3" creationId="{EE8A2419-41C6-D196-69BF-905B1441EE15}"/>
          </ac:picMkLst>
        </pc:picChg>
        <pc:picChg chg="del">
          <ac:chgData name="Fouroy Deng" userId="412979de-68d7-4769-b9a6-6f42404d25e3" providerId="ADAL" clId="{01D3A143-F502-41E4-93E5-F07A1C29BD55}" dt="2025-04-05T20:48:02.144" v="487" actId="478"/>
          <ac:picMkLst>
            <pc:docMk/>
            <pc:sldMk cId="4126410966" sldId="265"/>
            <ac:picMk id="4" creationId="{FC831331-91EC-DA8D-B1B3-4108E698EC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81954-C3E4-D944-B523-A4107486883A}" type="datetimeFigureOut">
              <a:rPr lang="en-US" smtClean="0"/>
              <a:t>4/13/25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B6952-A910-744D-B14D-22195FDFFDB7}" type="slidenum">
              <a:rPr lang="en-US" smtClean="0"/>
              <a:t>‹#›</a:t>
            </a:fld>
            <a:endParaRPr lang="en-US"/>
          </a:p>
        </p:txBody>
      </p:sp>
    </p:spTree>
    <p:extLst>
      <p:ext uri="{BB962C8B-B14F-4D97-AF65-F5344CB8AC3E}">
        <p14:creationId xmlns:p14="http://schemas.microsoft.com/office/powerpoint/2010/main" val="231618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EB6952-A910-744D-B14D-22195FDFFDB7}" type="slidenum">
              <a:rPr lang="en-US" smtClean="0"/>
              <a:t>7</a:t>
            </a:fld>
            <a:endParaRPr lang="en-US"/>
          </a:p>
        </p:txBody>
      </p:sp>
    </p:spTree>
    <p:extLst>
      <p:ext uri="{BB962C8B-B14F-4D97-AF65-F5344CB8AC3E}">
        <p14:creationId xmlns:p14="http://schemas.microsoft.com/office/powerpoint/2010/main" val="401579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2102-3C16-6D83-570F-110B2DCAA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F1A9B94-7A03-76DA-43AD-0B3CCEB9A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D26A9F-779C-5648-717A-68F2897A7E8D}"/>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5" name="Footer Placeholder 4">
            <a:extLst>
              <a:ext uri="{FF2B5EF4-FFF2-40B4-BE49-F238E27FC236}">
                <a16:creationId xmlns:a16="http://schemas.microsoft.com/office/drawing/2014/main" id="{F83B54AA-5D5A-1381-AD71-22B3C3AC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E05C24-F1EE-BF54-F2CD-B3DCA88B5FF7}"/>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82802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185D-EBA5-45F4-00D2-835A799C0B0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CFFE04-C93F-7B0D-411B-03849A23F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A800D0-E8F6-13B8-463F-F96BD0DF740B}"/>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5" name="Footer Placeholder 4">
            <a:extLst>
              <a:ext uri="{FF2B5EF4-FFF2-40B4-BE49-F238E27FC236}">
                <a16:creationId xmlns:a16="http://schemas.microsoft.com/office/drawing/2014/main" id="{28A581F7-7768-C15C-F286-AE83B12CCB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684003-83DF-E375-1C93-5E706BB2277E}"/>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380021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3249A-2380-2618-673E-D62CD316E2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2B6AD3-0E7E-2FF7-D3BD-7460C8642B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72A241-97C7-3548-7B1F-DBED622D1033}"/>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5" name="Footer Placeholder 4">
            <a:extLst>
              <a:ext uri="{FF2B5EF4-FFF2-40B4-BE49-F238E27FC236}">
                <a16:creationId xmlns:a16="http://schemas.microsoft.com/office/drawing/2014/main" id="{66A2780E-9CAD-99F6-B7A4-6023096583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4DBAEF-8F1C-E6D0-8866-F7B31550E111}"/>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206579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9044-7C54-A753-14B6-B4ED89054A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DDD3C4-6D72-6C4F-BC77-16CC89953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B1EC6-68D4-6325-8F53-7F50770C9F1C}"/>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5" name="Footer Placeholder 4">
            <a:extLst>
              <a:ext uri="{FF2B5EF4-FFF2-40B4-BE49-F238E27FC236}">
                <a16:creationId xmlns:a16="http://schemas.microsoft.com/office/drawing/2014/main" id="{BC470D17-E5C6-BB20-FACF-B1D7B9B003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17C1A-C5EE-7BE8-DD0E-677A936651F7}"/>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72779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48A1-DFA8-3F7F-40A0-D0847602C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3C8C0F-69CE-DFD1-CAEE-D927C88569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005D6-E02D-B379-BCAA-9440235C61A3}"/>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5" name="Footer Placeholder 4">
            <a:extLst>
              <a:ext uri="{FF2B5EF4-FFF2-40B4-BE49-F238E27FC236}">
                <a16:creationId xmlns:a16="http://schemas.microsoft.com/office/drawing/2014/main" id="{92DDB72A-E1CC-A4FD-D625-803498E21E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E7201-0C14-322C-955D-0A3C3BBE20D5}"/>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57667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B7B4-365B-9F5F-5173-A2AD85F4F2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0F9F89-1367-837E-B61E-CDBB266AE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6734BC-191A-73D2-6F41-6FC3611D1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80D300-4B66-FEE8-424B-6128D8452785}"/>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6" name="Footer Placeholder 5">
            <a:extLst>
              <a:ext uri="{FF2B5EF4-FFF2-40B4-BE49-F238E27FC236}">
                <a16:creationId xmlns:a16="http://schemas.microsoft.com/office/drawing/2014/main" id="{5C7E9189-E57E-5930-6AA3-B28BA95880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949E19-291C-AD52-7F93-C54485F22535}"/>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39134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9A5-2385-36FC-1BAD-96CC2A4CA9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51FD4E-EF16-974E-E7E0-5CE16FE9E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A2C99-F2B0-58F9-F900-A624C2481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3613A8-8EE5-CFCE-93CC-842DF896C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253E3-C36F-8F71-2466-89FB67614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557E36-A28C-A21B-5E78-A92B74863969}"/>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8" name="Footer Placeholder 7">
            <a:extLst>
              <a:ext uri="{FF2B5EF4-FFF2-40B4-BE49-F238E27FC236}">
                <a16:creationId xmlns:a16="http://schemas.microsoft.com/office/drawing/2014/main" id="{FE65B3CC-E3F4-55C0-B03E-0D054711DB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6F5D24-4D37-3D25-2561-2AC5A4DE47D5}"/>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39931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6D52-E2A4-5E8C-4520-69E559AD159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6C26E3-DEB8-7A19-3862-C966E8DE78E0}"/>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4" name="Footer Placeholder 3">
            <a:extLst>
              <a:ext uri="{FF2B5EF4-FFF2-40B4-BE49-F238E27FC236}">
                <a16:creationId xmlns:a16="http://schemas.microsoft.com/office/drawing/2014/main" id="{9B9DEB2D-CB7D-F7D7-49A5-15CB6BAC29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5AE11-FC7D-ADEA-DA98-0A14ED55F1E6}"/>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337032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939AF-55AE-C1F4-CC39-C4D8D12D967F}"/>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3" name="Footer Placeholder 2">
            <a:extLst>
              <a:ext uri="{FF2B5EF4-FFF2-40B4-BE49-F238E27FC236}">
                <a16:creationId xmlns:a16="http://schemas.microsoft.com/office/drawing/2014/main" id="{0B8305BB-A789-C765-811A-D37DF28774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778034-AFAC-1DE1-E3B0-A51F89B742AB}"/>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252407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3C30-B87F-526F-D8D7-3EFCD96B9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957198-D48E-D931-7D97-40802D4A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5E8581-0B32-125D-C5B2-33C4F36A4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5EC13-9A11-9690-2BDF-4FB61DD49280}"/>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6" name="Footer Placeholder 5">
            <a:extLst>
              <a:ext uri="{FF2B5EF4-FFF2-40B4-BE49-F238E27FC236}">
                <a16:creationId xmlns:a16="http://schemas.microsoft.com/office/drawing/2014/main" id="{CD405DFF-3F9B-0276-F46F-51CBE5A40F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540087-0340-9B52-3604-37CCC9EF07DC}"/>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300042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FDCE-446E-A142-1D8A-221E22F33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81B349-764A-9F21-9AAB-9C2A2E1D6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0485A7-FB23-97F5-C90D-7A35D051A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D05DF-0005-373B-5F65-F75DEA4CB997}"/>
              </a:ext>
            </a:extLst>
          </p:cNvPr>
          <p:cNvSpPr>
            <a:spLocks noGrp="1"/>
          </p:cNvSpPr>
          <p:nvPr>
            <p:ph type="dt" sz="half" idx="10"/>
          </p:nvPr>
        </p:nvSpPr>
        <p:spPr/>
        <p:txBody>
          <a:bodyPr/>
          <a:lstStyle/>
          <a:p>
            <a:fld id="{C2C8B0C8-C644-4A1F-9E98-9356E46A6619}" type="datetimeFigureOut">
              <a:rPr lang="en-GB" smtClean="0"/>
              <a:t>13/04/2025</a:t>
            </a:fld>
            <a:endParaRPr lang="en-GB"/>
          </a:p>
        </p:txBody>
      </p:sp>
      <p:sp>
        <p:nvSpPr>
          <p:cNvPr id="6" name="Footer Placeholder 5">
            <a:extLst>
              <a:ext uri="{FF2B5EF4-FFF2-40B4-BE49-F238E27FC236}">
                <a16:creationId xmlns:a16="http://schemas.microsoft.com/office/drawing/2014/main" id="{F4534914-AA66-3E21-59CE-612C7D23C8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9C8954-2924-D732-E4CA-DFA1AF93627B}"/>
              </a:ext>
            </a:extLst>
          </p:cNvPr>
          <p:cNvSpPr>
            <a:spLocks noGrp="1"/>
          </p:cNvSpPr>
          <p:nvPr>
            <p:ph type="sldNum" sz="quarter" idx="12"/>
          </p:nvPr>
        </p:nvSpPr>
        <p:spPr/>
        <p:txBody>
          <a:bodyPr/>
          <a:lstStyle/>
          <a:p>
            <a:fld id="{19EDCF94-EA32-476D-B643-89B554848E7F}" type="slidenum">
              <a:rPr lang="en-GB" smtClean="0"/>
              <a:t>‹#›</a:t>
            </a:fld>
            <a:endParaRPr lang="en-GB"/>
          </a:p>
        </p:txBody>
      </p:sp>
    </p:spTree>
    <p:extLst>
      <p:ext uri="{BB962C8B-B14F-4D97-AF65-F5344CB8AC3E}">
        <p14:creationId xmlns:p14="http://schemas.microsoft.com/office/powerpoint/2010/main" val="1211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2036D-A9C9-4138-BC79-2FD51273D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E11912-07BC-BB60-FD45-87F94047D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31AF4F-7227-854B-1F1D-B43D58D6A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C8B0C8-C644-4A1F-9E98-9356E46A6619}" type="datetimeFigureOut">
              <a:rPr lang="en-GB" smtClean="0"/>
              <a:t>13/04/2025</a:t>
            </a:fld>
            <a:endParaRPr lang="en-GB"/>
          </a:p>
        </p:txBody>
      </p:sp>
      <p:sp>
        <p:nvSpPr>
          <p:cNvPr id="5" name="Footer Placeholder 4">
            <a:extLst>
              <a:ext uri="{FF2B5EF4-FFF2-40B4-BE49-F238E27FC236}">
                <a16:creationId xmlns:a16="http://schemas.microsoft.com/office/drawing/2014/main" id="{EDA0E057-F2B7-A7B3-EDA9-BFBFD26C4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69F7534-F5AA-4074-A421-189241BD3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EDCF94-EA32-476D-B643-89B554848E7F}" type="slidenum">
              <a:rPr lang="en-GB" smtClean="0"/>
              <a:t>‹#›</a:t>
            </a:fld>
            <a:endParaRPr lang="en-GB"/>
          </a:p>
        </p:txBody>
      </p:sp>
    </p:spTree>
    <p:extLst>
      <p:ext uri="{BB962C8B-B14F-4D97-AF65-F5344CB8AC3E}">
        <p14:creationId xmlns:p14="http://schemas.microsoft.com/office/powerpoint/2010/main" val="650045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ack text&#10;&#10;AI-generated content may be incorrect.">
            <a:extLst>
              <a:ext uri="{FF2B5EF4-FFF2-40B4-BE49-F238E27FC236}">
                <a16:creationId xmlns:a16="http://schemas.microsoft.com/office/drawing/2014/main" id="{B120B008-D7DD-5C36-FBF3-4A38A985C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130" y="561316"/>
            <a:ext cx="8247740" cy="3333928"/>
          </a:xfrm>
          <a:prstGeom prst="rect">
            <a:avLst/>
          </a:prstGeom>
        </p:spPr>
      </p:pic>
      <p:sp>
        <p:nvSpPr>
          <p:cNvPr id="6" name="TextBox 5">
            <a:extLst>
              <a:ext uri="{FF2B5EF4-FFF2-40B4-BE49-F238E27FC236}">
                <a16:creationId xmlns:a16="http://schemas.microsoft.com/office/drawing/2014/main" id="{3D8214CD-73FF-DE65-1DBA-C0C9F945876D}"/>
              </a:ext>
            </a:extLst>
          </p:cNvPr>
          <p:cNvSpPr txBox="1"/>
          <p:nvPr/>
        </p:nvSpPr>
        <p:spPr>
          <a:xfrm>
            <a:off x="2372008" y="4191755"/>
            <a:ext cx="6998329" cy="646331"/>
          </a:xfrm>
          <a:prstGeom prst="rect">
            <a:avLst/>
          </a:prstGeom>
          <a:noFill/>
        </p:spPr>
        <p:txBody>
          <a:bodyPr wrap="square" rtlCol="0">
            <a:spAutoFit/>
          </a:bodyPr>
          <a:lstStyle/>
          <a:p>
            <a:r>
              <a:rPr lang="en-US" altLang="zh-CN" dirty="0"/>
              <a:t>Published in </a:t>
            </a:r>
            <a:r>
              <a:rPr lang="en-GB" dirty="0"/>
              <a:t>2021</a:t>
            </a:r>
          </a:p>
          <a:p>
            <a:r>
              <a:rPr lang="en-GB" dirty="0"/>
              <a:t>Reward model &amp; RLHF(reinforce learning human feedback)</a:t>
            </a:r>
          </a:p>
        </p:txBody>
      </p:sp>
    </p:spTree>
    <p:extLst>
      <p:ext uri="{BB962C8B-B14F-4D97-AF65-F5344CB8AC3E}">
        <p14:creationId xmlns:p14="http://schemas.microsoft.com/office/powerpoint/2010/main" val="53263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DBD4D-A23B-22B8-E881-1CD98658D5D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C06A947-A0ED-8884-8167-B767CCA9C4A2}"/>
              </a:ext>
            </a:extLst>
          </p:cNvPr>
          <p:cNvSpPr txBox="1"/>
          <p:nvPr/>
        </p:nvSpPr>
        <p:spPr>
          <a:xfrm>
            <a:off x="550475" y="129252"/>
            <a:ext cx="3396836" cy="646331"/>
          </a:xfrm>
          <a:prstGeom prst="rect">
            <a:avLst/>
          </a:prstGeom>
          <a:noFill/>
        </p:spPr>
        <p:txBody>
          <a:bodyPr wrap="square">
            <a:spAutoFit/>
          </a:bodyPr>
          <a:lstStyle/>
          <a:p>
            <a:r>
              <a:rPr lang="en-GB" b="1" dirty="0"/>
              <a:t>Verification</a:t>
            </a:r>
          </a:p>
          <a:p>
            <a:endParaRPr lang="en-GB" dirty="0"/>
          </a:p>
        </p:txBody>
      </p:sp>
      <p:sp>
        <p:nvSpPr>
          <p:cNvPr id="4" name="TextBox 3">
            <a:extLst>
              <a:ext uri="{FF2B5EF4-FFF2-40B4-BE49-F238E27FC236}">
                <a16:creationId xmlns:a16="http://schemas.microsoft.com/office/drawing/2014/main" id="{5DFC803F-3E7B-EFC8-2841-05D4C74C5D5A}"/>
              </a:ext>
            </a:extLst>
          </p:cNvPr>
          <p:cNvSpPr txBox="1"/>
          <p:nvPr/>
        </p:nvSpPr>
        <p:spPr>
          <a:xfrm>
            <a:off x="550475" y="542439"/>
            <a:ext cx="3396836" cy="6186309"/>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191B1F"/>
                </a:solidFill>
                <a:effectLst/>
                <a:highlight>
                  <a:srgbClr val="FFFFFF"/>
                </a:highlight>
                <a:latin typeface="-apple-system"/>
              </a:rPr>
              <a:t>选择生成</a:t>
            </a:r>
            <a:r>
              <a:rPr lang="en-US" altLang="zh-CN" b="0" i="0" dirty="0">
                <a:solidFill>
                  <a:srgbClr val="191B1F"/>
                </a:solidFill>
                <a:effectLst/>
                <a:highlight>
                  <a:srgbClr val="FFFFFF"/>
                </a:highlight>
                <a:latin typeface="-apple-system"/>
              </a:rPr>
              <a:t>100</a:t>
            </a:r>
            <a:r>
              <a:rPr lang="zh-CN" altLang="en-US" b="0" i="0" dirty="0">
                <a:solidFill>
                  <a:srgbClr val="191B1F"/>
                </a:solidFill>
                <a:effectLst/>
                <a:highlight>
                  <a:srgbClr val="FFFFFF"/>
                </a:highlight>
                <a:latin typeface="-apple-system"/>
              </a:rPr>
              <a:t>个</a:t>
            </a:r>
            <a:r>
              <a:rPr lang="en-GB" b="0" i="0" dirty="0">
                <a:solidFill>
                  <a:srgbClr val="191B1F"/>
                </a:solidFill>
                <a:effectLst/>
                <a:highlight>
                  <a:srgbClr val="FFFFFF"/>
                </a:highlight>
                <a:latin typeface="-apple-system"/>
              </a:rPr>
              <a:t>completion</a:t>
            </a:r>
            <a:r>
              <a:rPr lang="zh-CN" altLang="en-US" b="0" i="0" dirty="0">
                <a:solidFill>
                  <a:srgbClr val="191B1F"/>
                </a:solidFill>
                <a:effectLst/>
                <a:highlight>
                  <a:srgbClr val="FFFFFF"/>
                </a:highlight>
                <a:latin typeface="-apple-system"/>
              </a:rPr>
              <a:t>为</a:t>
            </a:r>
            <a:r>
              <a:rPr lang="en-GB" b="0" i="0" dirty="0">
                <a:solidFill>
                  <a:srgbClr val="191B1F"/>
                </a:solidFill>
                <a:effectLst/>
                <a:highlight>
                  <a:srgbClr val="FFFFFF"/>
                </a:highlight>
                <a:latin typeface="-apple-system"/>
              </a:rPr>
              <a:t>verifier</a:t>
            </a:r>
            <a:r>
              <a:rPr lang="zh-CN" altLang="en-US" b="0" i="0" dirty="0">
                <a:solidFill>
                  <a:srgbClr val="191B1F"/>
                </a:solidFill>
                <a:effectLst/>
                <a:highlight>
                  <a:srgbClr val="FFFFFF"/>
                </a:highlight>
                <a:latin typeface="-apple-system"/>
              </a:rPr>
              <a:t>的候选，原因如下</a:t>
            </a:r>
            <a:r>
              <a:rPr lang="en-US" altLang="zh-CN" b="0" i="0" dirty="0">
                <a:solidFill>
                  <a:srgbClr val="191B1F"/>
                </a:solidFill>
                <a:effectLst/>
                <a:highlight>
                  <a:srgbClr val="FFFFFF"/>
                </a:highlight>
                <a:latin typeface="-apple-system"/>
              </a:rPr>
              <a:t>: </a:t>
            </a:r>
            <a:r>
              <a:rPr lang="en-GB" b="0" i="0" dirty="0">
                <a:solidFill>
                  <a:srgbClr val="191B1F"/>
                </a:solidFill>
                <a:effectLst/>
                <a:highlight>
                  <a:srgbClr val="FFFFFF"/>
                </a:highlight>
                <a:latin typeface="-apple-system"/>
              </a:rPr>
              <a:t>At this scale, performance improves as we increase the number of completions up to 400. Beyond this point, performance start to decrease. This suggests that the benefits of search are eventually outweighed by the risk of finding adversarial solutions that fool the verifier. In general, we evaluate verifier test performance using 100 completions, since this captures most of the benefits of verification with a relatively modest compute cost. 1）</a:t>
            </a:r>
            <a:r>
              <a:rPr lang="zh-CN" altLang="en-US" b="0" i="0" dirty="0">
                <a:solidFill>
                  <a:srgbClr val="191B1F"/>
                </a:solidFill>
                <a:effectLst/>
                <a:highlight>
                  <a:srgbClr val="FFFFFF"/>
                </a:highlight>
                <a:latin typeface="-apple-system"/>
              </a:rPr>
              <a:t>过大的</a:t>
            </a:r>
            <a:r>
              <a:rPr lang="en-GB" b="0" i="0" dirty="0">
                <a:solidFill>
                  <a:srgbClr val="191B1F"/>
                </a:solidFill>
                <a:effectLst/>
                <a:highlight>
                  <a:srgbClr val="FFFFFF"/>
                </a:highlight>
                <a:latin typeface="-apple-system"/>
              </a:rPr>
              <a:t>completion</a:t>
            </a:r>
            <a:r>
              <a:rPr lang="zh-CN" altLang="en-US" b="0" i="0" dirty="0">
                <a:solidFill>
                  <a:srgbClr val="191B1F"/>
                </a:solidFill>
                <a:effectLst/>
                <a:highlight>
                  <a:srgbClr val="FFFFFF"/>
                </a:highlight>
                <a:latin typeface="-apple-system"/>
              </a:rPr>
              <a:t>会生成对抗样本，让</a:t>
            </a:r>
            <a:r>
              <a:rPr lang="en-GB" b="0" i="0" dirty="0">
                <a:solidFill>
                  <a:srgbClr val="191B1F"/>
                </a:solidFill>
                <a:effectLst/>
                <a:highlight>
                  <a:srgbClr val="FFFFFF"/>
                </a:highlight>
                <a:latin typeface="-apple-system"/>
              </a:rPr>
              <a:t>verifier</a:t>
            </a:r>
            <a:r>
              <a:rPr lang="zh-CN" altLang="en-US" b="0" i="0" dirty="0">
                <a:solidFill>
                  <a:srgbClr val="191B1F"/>
                </a:solidFill>
                <a:effectLst/>
                <a:highlight>
                  <a:srgbClr val="FFFFFF"/>
                </a:highlight>
                <a:latin typeface="-apple-system"/>
              </a:rPr>
              <a:t>出错。</a:t>
            </a:r>
            <a:r>
              <a:rPr lang="en-US" altLang="zh-CN" b="0" i="0" dirty="0">
                <a:solidFill>
                  <a:srgbClr val="191B1F"/>
                </a:solidFill>
                <a:effectLst/>
                <a:highlight>
                  <a:srgbClr val="FFFFFF"/>
                </a:highlight>
                <a:latin typeface="-apple-system"/>
              </a:rPr>
              <a:t>2</a:t>
            </a:r>
            <a:r>
              <a:rPr lang="zh-CN" altLang="en-US" b="0" i="0" dirty="0">
                <a:solidFill>
                  <a:srgbClr val="191B1F"/>
                </a:solidFill>
                <a:effectLst/>
                <a:highlight>
                  <a:srgbClr val="FFFFFF"/>
                </a:highlight>
                <a:latin typeface="-apple-system"/>
              </a:rPr>
              <a:t>）</a:t>
            </a:r>
            <a:r>
              <a:rPr lang="en-GB" b="0" i="0" dirty="0">
                <a:solidFill>
                  <a:srgbClr val="191B1F"/>
                </a:solidFill>
                <a:effectLst/>
                <a:highlight>
                  <a:srgbClr val="FFFFFF"/>
                </a:highlight>
                <a:latin typeface="-apple-system"/>
              </a:rPr>
              <a:t>Test time</a:t>
            </a:r>
            <a:r>
              <a:rPr lang="zh-CN" altLang="en-US" b="0" i="0" dirty="0">
                <a:solidFill>
                  <a:srgbClr val="191B1F"/>
                </a:solidFill>
                <a:effectLst/>
                <a:highlight>
                  <a:srgbClr val="FFFFFF"/>
                </a:highlight>
                <a:latin typeface="-apple-system"/>
              </a:rPr>
              <a:t>时间太长了。</a:t>
            </a:r>
            <a:endParaRPr lang="en-GB" dirty="0">
              <a:solidFill>
                <a:srgbClr val="191B1F"/>
              </a:solidFill>
              <a:highlight>
                <a:srgbClr val="FFFFFF"/>
              </a:highlight>
              <a:latin typeface="-apple-system"/>
            </a:endParaRPr>
          </a:p>
          <a:p>
            <a:endParaRPr lang="en-US" dirty="0"/>
          </a:p>
        </p:txBody>
      </p:sp>
      <p:pic>
        <p:nvPicPr>
          <p:cNvPr id="6" name="Picture 5" descr="A graph of a test results&#10;&#10;Description automatically generated with medium confidence">
            <a:extLst>
              <a:ext uri="{FF2B5EF4-FFF2-40B4-BE49-F238E27FC236}">
                <a16:creationId xmlns:a16="http://schemas.microsoft.com/office/drawing/2014/main" id="{205D7D63-D991-1CBD-A035-691307245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074" y="258286"/>
            <a:ext cx="8026926" cy="4864100"/>
          </a:xfrm>
          <a:prstGeom prst="rect">
            <a:avLst/>
          </a:prstGeom>
        </p:spPr>
      </p:pic>
      <p:sp>
        <p:nvSpPr>
          <p:cNvPr id="8" name="TextBox 7">
            <a:extLst>
              <a:ext uri="{FF2B5EF4-FFF2-40B4-BE49-F238E27FC236}">
                <a16:creationId xmlns:a16="http://schemas.microsoft.com/office/drawing/2014/main" id="{8DA57996-8128-F827-269F-02304EC96225}"/>
              </a:ext>
            </a:extLst>
          </p:cNvPr>
          <p:cNvSpPr txBox="1"/>
          <p:nvPr/>
        </p:nvSpPr>
        <p:spPr>
          <a:xfrm>
            <a:off x="4597400" y="5249386"/>
            <a:ext cx="6815525" cy="923330"/>
          </a:xfrm>
          <a:prstGeom prst="rect">
            <a:avLst/>
          </a:prstGeom>
          <a:noFill/>
        </p:spPr>
        <p:txBody>
          <a:bodyPr wrap="square">
            <a:spAutoFit/>
          </a:bodyPr>
          <a:lstStyle/>
          <a:p>
            <a:r>
              <a:rPr lang="en-US" dirty="0"/>
              <a:t>A: She has 3 apples. She gives away 2. So 3 - 2 = 1. Answer: 1</a:t>
            </a:r>
          </a:p>
          <a:p>
            <a:r>
              <a:rPr lang="en-US" dirty="0"/>
              <a:t>B: She has 3 apples. She eats 2. Now she has 2 left. Answer: 2</a:t>
            </a:r>
          </a:p>
          <a:p>
            <a:r>
              <a:rPr lang="en-US" dirty="0"/>
              <a:t>C: She has 3 apples. 3 - 2 = 1. She gives another one. Answer: 0</a:t>
            </a:r>
          </a:p>
        </p:txBody>
      </p:sp>
    </p:spTree>
    <p:extLst>
      <p:ext uri="{BB962C8B-B14F-4D97-AF65-F5344CB8AC3E}">
        <p14:creationId xmlns:p14="http://schemas.microsoft.com/office/powerpoint/2010/main" val="14924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AEFD-0625-69D1-B2DC-C00F508C13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DBEAAF-3428-8350-C744-A0F958F71587}"/>
              </a:ext>
            </a:extLst>
          </p:cNvPr>
          <p:cNvSpPr txBox="1"/>
          <p:nvPr/>
        </p:nvSpPr>
        <p:spPr>
          <a:xfrm>
            <a:off x="342900" y="248335"/>
            <a:ext cx="6096000" cy="369332"/>
          </a:xfrm>
          <a:prstGeom prst="rect">
            <a:avLst/>
          </a:prstGeom>
          <a:noFill/>
        </p:spPr>
        <p:txBody>
          <a:bodyPr wrap="square">
            <a:spAutoFit/>
          </a:bodyPr>
          <a:lstStyle/>
          <a:p>
            <a:r>
              <a:rPr lang="en-GB" b="1" dirty="0"/>
              <a:t>Dropout</a:t>
            </a:r>
            <a:endParaRPr lang="en-GB" dirty="0"/>
          </a:p>
        </p:txBody>
      </p:sp>
      <p:pic>
        <p:nvPicPr>
          <p:cNvPr id="5" name="Picture 4" descr="A graph of different types of graphs&#10;&#10;Description automatically generated with medium confidence">
            <a:extLst>
              <a:ext uri="{FF2B5EF4-FFF2-40B4-BE49-F238E27FC236}">
                <a16:creationId xmlns:a16="http://schemas.microsoft.com/office/drawing/2014/main" id="{6102779A-309B-E135-A172-9C21D76F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103186"/>
            <a:ext cx="8774430" cy="3952446"/>
          </a:xfrm>
          <a:prstGeom prst="rect">
            <a:avLst/>
          </a:prstGeom>
        </p:spPr>
      </p:pic>
      <p:sp>
        <p:nvSpPr>
          <p:cNvPr id="7" name="TextBox 6">
            <a:extLst>
              <a:ext uri="{FF2B5EF4-FFF2-40B4-BE49-F238E27FC236}">
                <a16:creationId xmlns:a16="http://schemas.microsoft.com/office/drawing/2014/main" id="{AB0ADCCB-6E51-14F6-0E97-197E13782883}"/>
              </a:ext>
            </a:extLst>
          </p:cNvPr>
          <p:cNvSpPr txBox="1"/>
          <p:nvPr/>
        </p:nvSpPr>
        <p:spPr>
          <a:xfrm>
            <a:off x="342900" y="948035"/>
            <a:ext cx="2857500" cy="1477328"/>
          </a:xfrm>
          <a:prstGeom prst="rect">
            <a:avLst/>
          </a:prstGeom>
          <a:noFill/>
        </p:spPr>
        <p:txBody>
          <a:bodyPr wrap="square">
            <a:spAutoFit/>
          </a:bodyPr>
          <a:lstStyle/>
          <a:p>
            <a:r>
              <a:rPr lang="en-GB" b="0" i="0" dirty="0">
                <a:solidFill>
                  <a:srgbClr val="191B1F"/>
                </a:solidFill>
                <a:effectLst/>
                <a:highlight>
                  <a:srgbClr val="FFFFFF"/>
                </a:highlight>
                <a:latin typeface="-apple-system"/>
              </a:rPr>
              <a:t>Dropout</a:t>
            </a:r>
            <a:r>
              <a:rPr lang="zh-CN" altLang="en-US" b="0" i="0" dirty="0">
                <a:solidFill>
                  <a:srgbClr val="191B1F"/>
                </a:solidFill>
                <a:effectLst/>
                <a:highlight>
                  <a:srgbClr val="FFFFFF"/>
                </a:highlight>
                <a:latin typeface="-apple-system"/>
              </a:rPr>
              <a:t>的有效性：</a:t>
            </a:r>
            <a:r>
              <a:rPr lang="en-GB" b="0" i="0" dirty="0">
                <a:solidFill>
                  <a:srgbClr val="191B1F"/>
                </a:solidFill>
                <a:effectLst/>
                <a:highlight>
                  <a:srgbClr val="FFFFFF"/>
                </a:highlight>
                <a:latin typeface="-apple-system"/>
              </a:rPr>
              <a:t>We find that both finetuning and verification strongly benefit from the use of dropout as a </a:t>
            </a:r>
            <a:r>
              <a:rPr lang="en-GB" b="0" i="0" dirty="0" err="1">
                <a:solidFill>
                  <a:srgbClr val="191B1F"/>
                </a:solidFill>
                <a:effectLst/>
                <a:highlight>
                  <a:srgbClr val="FFFFFF"/>
                </a:highlight>
                <a:latin typeface="-apple-system"/>
              </a:rPr>
              <a:t>regularizer</a:t>
            </a:r>
            <a:r>
              <a:rPr lang="en-GB" b="0" i="0" dirty="0">
                <a:solidFill>
                  <a:srgbClr val="191B1F"/>
                </a:solidFill>
                <a:effectLst/>
                <a:highlight>
                  <a:srgbClr val="FFFFFF"/>
                </a:highlight>
                <a:latin typeface="-apple-system"/>
              </a:rPr>
              <a:t>.</a:t>
            </a:r>
            <a:endParaRPr lang="en-US" dirty="0"/>
          </a:p>
        </p:txBody>
      </p:sp>
    </p:spTree>
    <p:extLst>
      <p:ext uri="{BB962C8B-B14F-4D97-AF65-F5344CB8AC3E}">
        <p14:creationId xmlns:p14="http://schemas.microsoft.com/office/powerpoint/2010/main" val="1323217029"/>
      </p:ext>
    </p:extLst>
  </p:cSld>
  <p:clrMapOvr>
    <a:masterClrMapping/>
  </p:clrMapOvr>
  <mc:AlternateContent xmlns:mc="http://schemas.openxmlformats.org/markup-compatibility/2006">
    <mc:Choice xmlns:p14="http://schemas.microsoft.com/office/powerpoint/2010/main" Requires="p14">
      <p:transition spd="slow" p14:dur="2000" advTm="1997"/>
    </mc:Choice>
    <mc:Fallback>
      <p:transition spd="slow" advTm="19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FDDBAE-BAA2-E5C8-1C1C-8A0682EE6667}"/>
              </a:ext>
            </a:extLst>
          </p:cNvPr>
          <p:cNvSpPr txBox="1"/>
          <p:nvPr/>
        </p:nvSpPr>
        <p:spPr>
          <a:xfrm>
            <a:off x="649586" y="335845"/>
            <a:ext cx="9933915" cy="5355312"/>
          </a:xfrm>
          <a:prstGeom prst="rect">
            <a:avLst/>
          </a:prstGeom>
          <a:noFill/>
        </p:spPr>
        <p:txBody>
          <a:bodyPr wrap="square">
            <a:spAutoFit/>
          </a:bodyPr>
          <a:lstStyle/>
          <a:p>
            <a:r>
              <a:rPr lang="en-GB" dirty="0"/>
              <a:t>Background: </a:t>
            </a:r>
          </a:p>
          <a:p>
            <a:r>
              <a:rPr lang="en-GB" dirty="0"/>
              <a:t>benefits of increasing model size</a:t>
            </a:r>
          </a:p>
          <a:p>
            <a:r>
              <a:rPr lang="en-GB" dirty="0"/>
              <a:t>falter when required to perform multi-step mathematical </a:t>
            </a:r>
          </a:p>
          <a:p>
            <a:endParaRPr lang="en-GB" dirty="0"/>
          </a:p>
          <a:p>
            <a:r>
              <a:rPr lang="en-GB" dirty="0"/>
              <a:t>Motivation:</a:t>
            </a:r>
          </a:p>
          <a:p>
            <a:r>
              <a:rPr lang="en-GB" dirty="0"/>
              <a:t> no mechanism to correct their own errors</a:t>
            </a:r>
            <a:r>
              <a:rPr lang="zh-CN" altLang="en-US" dirty="0"/>
              <a:t> </a:t>
            </a:r>
            <a:r>
              <a:rPr lang="en-US" altLang="zh-CN" dirty="0"/>
              <a:t>-&gt; </a:t>
            </a:r>
            <a:r>
              <a:rPr lang="en-GB" dirty="0"/>
              <a:t>We propose training verifiers to evaluate the correctness of model </a:t>
            </a:r>
          </a:p>
          <a:p>
            <a:endParaRPr lang="en-GB" dirty="0"/>
          </a:p>
          <a:p>
            <a:r>
              <a:rPr lang="en-GB" dirty="0"/>
              <a:t>To facilitate research -&gt; we are releasing GSM8K</a:t>
            </a:r>
          </a:p>
          <a:p>
            <a:pPr marL="285750" indent="-285750">
              <a:buFont typeface="Wingdings" panose="05000000000000000000" pitchFamily="2" charset="2"/>
              <a:buChar char="è"/>
            </a:pPr>
            <a:endParaRPr lang="en-GB" dirty="0"/>
          </a:p>
          <a:p>
            <a:pPr marL="285750" indent="-285750">
              <a:buFont typeface="Wingdings" panose="05000000000000000000" pitchFamily="2" charset="2"/>
              <a:buChar char="è"/>
            </a:pPr>
            <a:endParaRPr lang="en-GB" dirty="0"/>
          </a:p>
          <a:p>
            <a:r>
              <a:rPr lang="en-GB" dirty="0"/>
              <a:t>Contribution</a:t>
            </a:r>
          </a:p>
          <a:p>
            <a:pPr marL="342900" indent="-342900">
              <a:buAutoNum type="arabicPeriod"/>
            </a:pPr>
            <a:r>
              <a:rPr lang="en-GB" dirty="0"/>
              <a:t>We present </a:t>
            </a:r>
            <a:r>
              <a:rPr lang="en-GB" b="1" dirty="0"/>
              <a:t>a curated dataset of 8.5K </a:t>
            </a:r>
            <a:r>
              <a:rPr lang="en-GB" dirty="0"/>
              <a:t>grade school math questions and natural language solutions, useful for probing the informal reasoning ability of large language models.</a:t>
            </a:r>
          </a:p>
          <a:p>
            <a:pPr marL="342900" indent="-342900">
              <a:buAutoNum type="arabicPeriod"/>
            </a:pPr>
            <a:r>
              <a:rPr lang="en-GB" dirty="0"/>
              <a:t>We show that, compared to a finetuning baseline, the use of </a:t>
            </a:r>
            <a:r>
              <a:rPr lang="en-GB" b="1" dirty="0"/>
              <a:t>verifiers</a:t>
            </a:r>
            <a:r>
              <a:rPr lang="en-GB" dirty="0"/>
              <a:t> results in approximately the same performance boost as a 30x model size increase, and that verifiers scale significantly better with increased data.</a:t>
            </a:r>
          </a:p>
          <a:p>
            <a:pPr marL="342900" indent="-342900">
              <a:buAutoNum type="arabicPeriod"/>
            </a:pPr>
            <a:r>
              <a:rPr lang="en-GB" dirty="0"/>
              <a:t>We show that </a:t>
            </a:r>
            <a:r>
              <a:rPr lang="en-GB" b="1" dirty="0"/>
              <a:t>dropout</a:t>
            </a:r>
            <a:r>
              <a:rPr lang="en-GB" dirty="0"/>
              <a:t> acts as a strong </a:t>
            </a:r>
            <a:r>
              <a:rPr lang="en-GB" dirty="0" err="1"/>
              <a:t>regularizer</a:t>
            </a:r>
            <a:r>
              <a:rPr lang="en-GB" dirty="0"/>
              <a:t>, significantly improving performance for both finetuning and verification.</a:t>
            </a:r>
          </a:p>
        </p:txBody>
      </p:sp>
    </p:spTree>
    <p:extLst>
      <p:ext uri="{BB962C8B-B14F-4D97-AF65-F5344CB8AC3E}">
        <p14:creationId xmlns:p14="http://schemas.microsoft.com/office/powerpoint/2010/main" val="403612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710274-3A2A-D84F-80E8-E47122ADCD65}"/>
              </a:ext>
            </a:extLst>
          </p:cNvPr>
          <p:cNvSpPr txBox="1"/>
          <p:nvPr/>
        </p:nvSpPr>
        <p:spPr>
          <a:xfrm>
            <a:off x="550475" y="129252"/>
            <a:ext cx="10305106" cy="3139321"/>
          </a:xfrm>
          <a:prstGeom prst="rect">
            <a:avLst/>
          </a:prstGeom>
          <a:noFill/>
        </p:spPr>
        <p:txBody>
          <a:bodyPr wrap="square">
            <a:spAutoFit/>
          </a:bodyPr>
          <a:lstStyle/>
          <a:p>
            <a:r>
              <a:rPr lang="en-GB" b="1" dirty="0"/>
              <a:t>GSM8K</a:t>
            </a:r>
          </a:p>
          <a:p>
            <a:endParaRPr lang="en-GB" dirty="0"/>
          </a:p>
          <a:p>
            <a:r>
              <a:rPr lang="en-GB" dirty="0"/>
              <a:t>Description: </a:t>
            </a:r>
          </a:p>
          <a:p>
            <a:pPr marL="742950" lvl="1" indent="-285750">
              <a:buFont typeface="Arial" panose="020B0604020202020204" pitchFamily="34" charset="0"/>
              <a:buChar char="•"/>
            </a:pPr>
            <a:r>
              <a:rPr lang="en-GB" dirty="0"/>
              <a:t>8.5K high quality grade school math problems created by human problem writers</a:t>
            </a:r>
          </a:p>
          <a:p>
            <a:pPr marL="742950" lvl="1" indent="-285750">
              <a:buFont typeface="Arial" panose="020B0604020202020204" pitchFamily="34" charset="0"/>
              <a:buChar char="•"/>
            </a:pPr>
            <a:r>
              <a:rPr lang="en-GB" dirty="0"/>
              <a:t>between 2 and 8 steps to solve</a:t>
            </a:r>
          </a:p>
          <a:p>
            <a:pPr marL="742950" lvl="1" indent="-285750">
              <a:buFont typeface="Arial" panose="020B0604020202020204" pitchFamily="34" charset="0"/>
              <a:buChar char="•"/>
            </a:pPr>
            <a:r>
              <a:rPr lang="en-GB" dirty="0"/>
              <a:t>basic arithmetic operations (+ − ×÷)</a:t>
            </a:r>
          </a:p>
          <a:p>
            <a:pPr lvl="1"/>
            <a:endParaRPr lang="en-GB" dirty="0"/>
          </a:p>
          <a:p>
            <a:r>
              <a:rPr lang="en-GB" dirty="0"/>
              <a:t>Train/</a:t>
            </a:r>
            <a:r>
              <a:rPr lang="en-US" altLang="zh-CN" dirty="0"/>
              <a:t>Test</a:t>
            </a:r>
            <a:r>
              <a:rPr lang="en-GB" altLang="zh-CN" dirty="0"/>
              <a:t>: 7.5K /1K</a:t>
            </a:r>
          </a:p>
          <a:p>
            <a:endParaRPr lang="en-GB" altLang="zh-CN" dirty="0"/>
          </a:p>
          <a:p>
            <a:endParaRPr lang="en-GB" altLang="zh-CN" dirty="0"/>
          </a:p>
          <a:p>
            <a:endParaRPr lang="en-GB" dirty="0"/>
          </a:p>
        </p:txBody>
      </p:sp>
      <p:pic>
        <p:nvPicPr>
          <p:cNvPr id="7" name="Picture 6" descr="A screenshot of a math problem&#10;&#10;AI-generated content may be incorrect.">
            <a:extLst>
              <a:ext uri="{FF2B5EF4-FFF2-40B4-BE49-F238E27FC236}">
                <a16:creationId xmlns:a16="http://schemas.microsoft.com/office/drawing/2014/main" id="{09C17A00-47D2-C654-187F-57372C334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645" y="1902268"/>
            <a:ext cx="7812355" cy="4826480"/>
          </a:xfrm>
          <a:prstGeom prst="rect">
            <a:avLst/>
          </a:prstGeom>
        </p:spPr>
      </p:pic>
    </p:spTree>
    <p:extLst>
      <p:ext uri="{BB962C8B-B14F-4D97-AF65-F5344CB8AC3E}">
        <p14:creationId xmlns:p14="http://schemas.microsoft.com/office/powerpoint/2010/main" val="280437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940A4-4880-614C-15E4-49EEC5958B8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1F49A0E-B1FA-0B68-00CC-1A824E14044F}"/>
              </a:ext>
            </a:extLst>
          </p:cNvPr>
          <p:cNvSpPr txBox="1"/>
          <p:nvPr/>
        </p:nvSpPr>
        <p:spPr>
          <a:xfrm>
            <a:off x="550475" y="129252"/>
            <a:ext cx="10305106" cy="923330"/>
          </a:xfrm>
          <a:prstGeom prst="rect">
            <a:avLst/>
          </a:prstGeom>
          <a:noFill/>
        </p:spPr>
        <p:txBody>
          <a:bodyPr wrap="square">
            <a:spAutoFit/>
          </a:bodyPr>
          <a:lstStyle/>
          <a:p>
            <a:r>
              <a:rPr lang="en-GB" b="1" dirty="0"/>
              <a:t>Method</a:t>
            </a:r>
            <a:endParaRPr lang="en-GB" altLang="zh-CN" dirty="0"/>
          </a:p>
          <a:p>
            <a:endParaRPr lang="en-GB" altLang="zh-CN" dirty="0"/>
          </a:p>
          <a:p>
            <a:endParaRPr lang="en-GB" dirty="0"/>
          </a:p>
        </p:txBody>
      </p:sp>
      <p:pic>
        <p:nvPicPr>
          <p:cNvPr id="3" name="Picture 2" descr="A diagram of a training pipeline&#10;&#10;AI-generated content may be incorrect.">
            <a:extLst>
              <a:ext uri="{FF2B5EF4-FFF2-40B4-BE49-F238E27FC236}">
                <a16:creationId xmlns:a16="http://schemas.microsoft.com/office/drawing/2014/main" id="{15A51A4A-AA9A-EF39-6364-78060E104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30" y="1037891"/>
            <a:ext cx="9059539" cy="4782217"/>
          </a:xfrm>
          <a:prstGeom prst="rect">
            <a:avLst/>
          </a:prstGeom>
        </p:spPr>
      </p:pic>
    </p:spTree>
    <p:extLst>
      <p:ext uri="{BB962C8B-B14F-4D97-AF65-F5344CB8AC3E}">
        <p14:creationId xmlns:p14="http://schemas.microsoft.com/office/powerpoint/2010/main" val="272549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54294-F70A-4869-26FD-D75F070A6BE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42C8E4C-3398-E95E-D1E1-B1B789C7A646}"/>
              </a:ext>
            </a:extLst>
          </p:cNvPr>
          <p:cNvSpPr txBox="1"/>
          <p:nvPr/>
        </p:nvSpPr>
        <p:spPr>
          <a:xfrm>
            <a:off x="550475" y="129252"/>
            <a:ext cx="3586959" cy="2862322"/>
          </a:xfrm>
          <a:prstGeom prst="rect">
            <a:avLst/>
          </a:prstGeom>
          <a:noFill/>
        </p:spPr>
        <p:txBody>
          <a:bodyPr wrap="square">
            <a:spAutoFit/>
          </a:bodyPr>
          <a:lstStyle/>
          <a:p>
            <a:r>
              <a:rPr lang="en-GB" b="1" dirty="0"/>
              <a:t>Finetuning</a:t>
            </a:r>
          </a:p>
          <a:p>
            <a:endParaRPr lang="en-GB" dirty="0"/>
          </a:p>
          <a:p>
            <a:r>
              <a:rPr lang="en-GB" altLang="zh-CN" dirty="0"/>
              <a:t>175B model significantly outperforms the smaller models -&gt; a model with 10^16 parameters would be required to reach an 80% solve rate</a:t>
            </a:r>
          </a:p>
          <a:p>
            <a:endParaRPr lang="en-GB" altLang="zh-CN" dirty="0"/>
          </a:p>
          <a:p>
            <a:endParaRPr lang="en-GB" altLang="zh-CN" dirty="0"/>
          </a:p>
          <a:p>
            <a:endParaRPr lang="en-GB" dirty="0"/>
          </a:p>
        </p:txBody>
      </p:sp>
      <p:pic>
        <p:nvPicPr>
          <p:cNvPr id="6" name="Picture 5" descr="A graph of different colors and sizes&#10;&#10;AI-generated content may be incorrect.">
            <a:extLst>
              <a:ext uri="{FF2B5EF4-FFF2-40B4-BE49-F238E27FC236}">
                <a16:creationId xmlns:a16="http://schemas.microsoft.com/office/drawing/2014/main" id="{D462DEC4-8CEA-8924-70B3-C2FDD2148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250" y="1828800"/>
            <a:ext cx="7849750" cy="4899948"/>
          </a:xfrm>
          <a:prstGeom prst="rect">
            <a:avLst/>
          </a:prstGeom>
        </p:spPr>
      </p:pic>
    </p:spTree>
    <p:extLst>
      <p:ext uri="{BB962C8B-B14F-4D97-AF65-F5344CB8AC3E}">
        <p14:creationId xmlns:p14="http://schemas.microsoft.com/office/powerpoint/2010/main" val="91177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38D3E-9B7A-2DDA-3830-A84C44E1CA4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874DBA1-6161-C86B-B97D-1C9004D04F4F}"/>
              </a:ext>
            </a:extLst>
          </p:cNvPr>
          <p:cNvSpPr txBox="1"/>
          <p:nvPr/>
        </p:nvSpPr>
        <p:spPr>
          <a:xfrm>
            <a:off x="550474" y="129252"/>
            <a:ext cx="4097725" cy="6740307"/>
          </a:xfrm>
          <a:prstGeom prst="rect">
            <a:avLst/>
          </a:prstGeom>
          <a:noFill/>
        </p:spPr>
        <p:txBody>
          <a:bodyPr wrap="square">
            <a:spAutoFit/>
          </a:bodyPr>
          <a:lstStyle/>
          <a:p>
            <a:r>
              <a:rPr lang="en-GB" b="1" dirty="0"/>
              <a:t>Finetuning</a:t>
            </a:r>
          </a:p>
          <a:p>
            <a:endParaRPr lang="en-GB" dirty="0"/>
          </a:p>
          <a:p>
            <a:pPr marL="285750" indent="-285750">
              <a:buFont typeface="Arial" panose="020B0604020202020204" pitchFamily="34" charset="0"/>
              <a:buChar char="•"/>
            </a:pPr>
            <a:r>
              <a:rPr lang="en-GB" altLang="zh-CN" dirty="0" err="1"/>
              <a:t>test@N</a:t>
            </a:r>
            <a:r>
              <a:rPr lang="en-GB" altLang="zh-CN" dirty="0"/>
              <a:t> to denote the percentage of problems solved</a:t>
            </a:r>
            <a:r>
              <a:rPr lang="zh-CN" altLang="en-US" dirty="0"/>
              <a:t> </a:t>
            </a:r>
            <a:r>
              <a:rPr lang="en-GB" altLang="zh-CN" dirty="0"/>
              <a:t>correctly at least once when allowing the model to make N separate guesses foreach problem</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r>
              <a:rPr lang="en-GB" altLang="zh-CN" dirty="0"/>
              <a:t>Finetuning </a:t>
            </a:r>
            <a:r>
              <a:rPr lang="zh-CN" altLang="en-US" dirty="0"/>
              <a:t>会带来</a:t>
            </a:r>
            <a:r>
              <a:rPr lang="en-GB" altLang="zh-CN" dirty="0"/>
              <a:t>test @1 </a:t>
            </a:r>
            <a:r>
              <a:rPr lang="zh-CN" altLang="en-US" dirty="0"/>
              <a:t>上升，</a:t>
            </a:r>
            <a:r>
              <a:rPr lang="en-GB" altLang="zh-CN" dirty="0"/>
              <a:t> test @100 </a:t>
            </a:r>
            <a:r>
              <a:rPr lang="zh-CN" altLang="en-US" dirty="0"/>
              <a:t>下降： </a:t>
            </a:r>
            <a:r>
              <a:rPr lang="en-GB" altLang="zh-CN" dirty="0"/>
              <a:t>as the model repeatedly encounters the same data, it becomes increasingly uncalibrated and overconfident in its prediction</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r>
              <a:rPr lang="en-GB" altLang="zh-CN" dirty="0"/>
              <a:t>COT </a:t>
            </a:r>
            <a:r>
              <a:rPr lang="zh-CN" altLang="en-US" dirty="0"/>
              <a:t>结果会比直接生成答案效果好很多：</a:t>
            </a:r>
            <a:r>
              <a:rPr lang="en-GB" altLang="zh-CN" dirty="0"/>
              <a:t>it is important to allow the model to</a:t>
            </a:r>
            <a:r>
              <a:rPr lang="zh-CN" altLang="en-US" dirty="0"/>
              <a:t> </a:t>
            </a:r>
            <a:r>
              <a:rPr lang="en-GB" altLang="zh-CN" dirty="0"/>
              <a:t>generate the full natural language solution before outputting a final answer. If</a:t>
            </a:r>
            <a:r>
              <a:rPr lang="zh-CN" altLang="en-US" dirty="0"/>
              <a:t> </a:t>
            </a:r>
            <a:r>
              <a:rPr lang="en-GB" altLang="zh-CN" dirty="0"/>
              <a:t>we instead finetune a 6B model to directly output the final answer without any</a:t>
            </a:r>
            <a:r>
              <a:rPr lang="zh-CN" altLang="en-US" dirty="0"/>
              <a:t> </a:t>
            </a:r>
            <a:r>
              <a:rPr lang="en-GB" altLang="zh-CN" dirty="0"/>
              <a:t>intermediate steps, performance drops drastically from 20.6% to 5.2%.</a:t>
            </a:r>
            <a:endParaRPr lang="en-GB" dirty="0"/>
          </a:p>
        </p:txBody>
      </p:sp>
      <p:pic>
        <p:nvPicPr>
          <p:cNvPr id="3" name="Picture 2" descr="A graph of a graph&#10;&#10;AI-generated content may be incorrect.">
            <a:extLst>
              <a:ext uri="{FF2B5EF4-FFF2-40B4-BE49-F238E27FC236}">
                <a16:creationId xmlns:a16="http://schemas.microsoft.com/office/drawing/2014/main" id="{9EC25F73-6A06-4222-FEF7-883346F76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199" y="1233837"/>
            <a:ext cx="7340317" cy="4390326"/>
          </a:xfrm>
          <a:prstGeom prst="rect">
            <a:avLst/>
          </a:prstGeom>
        </p:spPr>
      </p:pic>
    </p:spTree>
    <p:extLst>
      <p:ext uri="{BB962C8B-B14F-4D97-AF65-F5344CB8AC3E}">
        <p14:creationId xmlns:p14="http://schemas.microsoft.com/office/powerpoint/2010/main" val="400333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79E11-071E-06FC-0011-D9D414BF43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541A9E7-DE8D-4F02-A039-DCFF4F3AD6B0}"/>
              </a:ext>
            </a:extLst>
          </p:cNvPr>
          <p:cNvSpPr txBox="1"/>
          <p:nvPr/>
        </p:nvSpPr>
        <p:spPr>
          <a:xfrm>
            <a:off x="550475" y="129252"/>
            <a:ext cx="3396836" cy="4801314"/>
          </a:xfrm>
          <a:prstGeom prst="rect">
            <a:avLst/>
          </a:prstGeom>
          <a:noFill/>
        </p:spPr>
        <p:txBody>
          <a:bodyPr wrap="square">
            <a:spAutoFit/>
          </a:bodyPr>
          <a:lstStyle/>
          <a:p>
            <a:r>
              <a:rPr lang="en-GB" b="1" dirty="0"/>
              <a:t>Verification</a:t>
            </a:r>
          </a:p>
          <a:p>
            <a:endParaRPr lang="en-GB" dirty="0"/>
          </a:p>
          <a:p>
            <a:pPr marL="342900" indent="-342900">
              <a:buAutoNum type="arabicPeriod"/>
            </a:pPr>
            <a:r>
              <a:rPr lang="en-GB" altLang="zh-CN" dirty="0"/>
              <a:t>Finetune a model (the “generator”) for 2 epochs on the training set.</a:t>
            </a:r>
          </a:p>
          <a:p>
            <a:pPr marL="342900" indent="-342900">
              <a:buAutoNum type="arabicPeriod"/>
            </a:pPr>
            <a:r>
              <a:rPr lang="en-GB" altLang="zh-CN" dirty="0"/>
              <a:t>Sample 100 completions from the generator for each training problem and label each solution as correct or incorrect.</a:t>
            </a:r>
          </a:p>
          <a:p>
            <a:pPr marL="342900" indent="-342900">
              <a:buAutoNum type="arabicPeriod"/>
            </a:pPr>
            <a:r>
              <a:rPr lang="en-GB" altLang="zh-CN" dirty="0"/>
              <a:t>Train a verifier for a single epoch on this dataset.</a:t>
            </a:r>
          </a:p>
          <a:p>
            <a:pPr marL="342900" indent="-342900">
              <a:buAutoNum type="arabicPeriod"/>
            </a:pPr>
            <a:endParaRPr lang="en-GB" altLang="zh-CN" dirty="0"/>
          </a:p>
          <a:p>
            <a:pPr marL="342900" indent="-342900">
              <a:buAutoNum type="arabicPeriod"/>
            </a:pPr>
            <a:endParaRPr lang="en-GB" altLang="zh-CN" dirty="0"/>
          </a:p>
          <a:p>
            <a:r>
              <a:rPr lang="en-GB" b="0" i="0" dirty="0">
                <a:solidFill>
                  <a:srgbClr val="191B1F"/>
                </a:solidFill>
                <a:effectLst/>
                <a:highlight>
                  <a:srgbClr val="FFFFFF"/>
                </a:highlight>
                <a:latin typeface="-apple-system"/>
              </a:rPr>
              <a:t>Reward model scale </a:t>
            </a:r>
            <a:r>
              <a:rPr lang="zh-CN" altLang="en-US" b="0" i="0" dirty="0">
                <a:solidFill>
                  <a:srgbClr val="191B1F"/>
                </a:solidFill>
                <a:effectLst/>
                <a:highlight>
                  <a:srgbClr val="FFFFFF"/>
                </a:highlight>
                <a:latin typeface="-apple-system"/>
              </a:rPr>
              <a:t>效率远大于生成模型效率</a:t>
            </a:r>
            <a:endParaRPr lang="en-GB" altLang="zh-CN" dirty="0"/>
          </a:p>
          <a:p>
            <a:endParaRPr lang="en-GB" dirty="0"/>
          </a:p>
        </p:txBody>
      </p:sp>
      <p:pic>
        <p:nvPicPr>
          <p:cNvPr id="4" name="Picture 3" descr="A graph of different sizes and colors&#10;&#10;AI-generated content may be incorrect.">
            <a:extLst>
              <a:ext uri="{FF2B5EF4-FFF2-40B4-BE49-F238E27FC236}">
                <a16:creationId xmlns:a16="http://schemas.microsoft.com/office/drawing/2014/main" id="{A45B4D19-9738-8CE7-8EA4-51DE942DA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451" y="1050202"/>
            <a:ext cx="7814817" cy="4962694"/>
          </a:xfrm>
          <a:prstGeom prst="rect">
            <a:avLst/>
          </a:prstGeom>
        </p:spPr>
      </p:pic>
    </p:spTree>
    <p:extLst>
      <p:ext uri="{BB962C8B-B14F-4D97-AF65-F5344CB8AC3E}">
        <p14:creationId xmlns:p14="http://schemas.microsoft.com/office/powerpoint/2010/main" val="168547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88B55-D979-646A-21B6-F0BFB6CB8C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2EF6737-A406-5DEC-DF02-80AB9E7B7450}"/>
              </a:ext>
            </a:extLst>
          </p:cNvPr>
          <p:cNvSpPr txBox="1"/>
          <p:nvPr/>
        </p:nvSpPr>
        <p:spPr>
          <a:xfrm>
            <a:off x="550475" y="129252"/>
            <a:ext cx="3396836" cy="646331"/>
          </a:xfrm>
          <a:prstGeom prst="rect">
            <a:avLst/>
          </a:prstGeom>
          <a:noFill/>
        </p:spPr>
        <p:txBody>
          <a:bodyPr wrap="square">
            <a:spAutoFit/>
          </a:bodyPr>
          <a:lstStyle/>
          <a:p>
            <a:r>
              <a:rPr lang="en-GB" b="1" dirty="0"/>
              <a:t>Verification</a:t>
            </a:r>
          </a:p>
          <a:p>
            <a:endParaRPr lang="en-GB" dirty="0"/>
          </a:p>
        </p:txBody>
      </p:sp>
      <p:pic>
        <p:nvPicPr>
          <p:cNvPr id="3" name="Picture 2" descr="A group of graphs with text&#10;&#10;AI-generated content may be incorrect.">
            <a:extLst>
              <a:ext uri="{FF2B5EF4-FFF2-40B4-BE49-F238E27FC236}">
                <a16:creationId xmlns:a16="http://schemas.microsoft.com/office/drawing/2014/main" id="{EE8A2419-41C6-D196-69BF-905B1441E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081" y="1144914"/>
            <a:ext cx="8354734" cy="5213149"/>
          </a:xfrm>
          <a:prstGeom prst="rect">
            <a:avLst/>
          </a:prstGeom>
        </p:spPr>
      </p:pic>
      <p:sp>
        <p:nvSpPr>
          <p:cNvPr id="4" name="TextBox 3">
            <a:extLst>
              <a:ext uri="{FF2B5EF4-FFF2-40B4-BE49-F238E27FC236}">
                <a16:creationId xmlns:a16="http://schemas.microsoft.com/office/drawing/2014/main" id="{10A055BC-4BCC-E5D6-FE59-938892A4899D}"/>
              </a:ext>
            </a:extLst>
          </p:cNvPr>
          <p:cNvSpPr txBox="1"/>
          <p:nvPr/>
        </p:nvSpPr>
        <p:spPr>
          <a:xfrm>
            <a:off x="436175" y="1402140"/>
            <a:ext cx="3396836" cy="2585323"/>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91B1F"/>
                </a:solidFill>
                <a:effectLst/>
                <a:highlight>
                  <a:srgbClr val="FFFFFF"/>
                </a:highlight>
                <a:latin typeface="-apple-system"/>
              </a:rPr>
              <a:t>Token-level verifier </a:t>
            </a:r>
            <a:r>
              <a:rPr lang="zh-CN" altLang="en-US" b="0" i="0" dirty="0">
                <a:solidFill>
                  <a:srgbClr val="191B1F"/>
                </a:solidFill>
                <a:effectLst/>
                <a:highlight>
                  <a:srgbClr val="FFFFFF"/>
                </a:highlight>
                <a:latin typeface="-apple-system"/>
              </a:rPr>
              <a:t>具有更好的效果</a:t>
            </a:r>
            <a:endParaRPr lang="en-GB" altLang="zh-CN" b="0" i="0" dirty="0">
              <a:solidFill>
                <a:srgbClr val="191B1F"/>
              </a:solidFill>
              <a:effectLst/>
              <a:highlight>
                <a:srgbClr val="FFFFFF"/>
              </a:highlight>
              <a:latin typeface="-apple-system"/>
            </a:endParaRPr>
          </a:p>
          <a:p>
            <a:pPr marL="285750" indent="-285750">
              <a:buFont typeface="Arial" panose="020B0604020202020204" pitchFamily="34" charset="0"/>
              <a:buChar char="•"/>
            </a:pPr>
            <a:r>
              <a:rPr lang="zh-CN" altLang="en-US" b="0" i="0" dirty="0">
                <a:solidFill>
                  <a:srgbClr val="191B1F"/>
                </a:solidFill>
                <a:effectLst/>
                <a:highlight>
                  <a:srgbClr val="FFFFFF"/>
                </a:highlight>
                <a:latin typeface="-apple-system"/>
              </a:rPr>
              <a:t>同时训练</a:t>
            </a:r>
            <a:r>
              <a:rPr lang="en-GB" b="0" i="0" dirty="0">
                <a:solidFill>
                  <a:srgbClr val="191B1F"/>
                </a:solidFill>
                <a:effectLst/>
                <a:highlight>
                  <a:srgbClr val="FFFFFF"/>
                </a:highlight>
                <a:latin typeface="-apple-system"/>
              </a:rPr>
              <a:t>LM next token prediction task</a:t>
            </a:r>
            <a:r>
              <a:rPr lang="zh-CN" altLang="en-US" b="0" i="0" dirty="0">
                <a:solidFill>
                  <a:srgbClr val="191B1F"/>
                </a:solidFill>
                <a:effectLst/>
                <a:highlight>
                  <a:srgbClr val="FFFFFF"/>
                </a:highlight>
                <a:latin typeface="-apple-system"/>
              </a:rPr>
              <a:t>和 </a:t>
            </a:r>
            <a:r>
              <a:rPr lang="en-GB" b="0" i="0" dirty="0">
                <a:solidFill>
                  <a:srgbClr val="191B1F"/>
                </a:solidFill>
                <a:effectLst/>
                <a:highlight>
                  <a:srgbClr val="FFFFFF"/>
                </a:highlight>
                <a:latin typeface="-apple-system"/>
              </a:rPr>
              <a:t>verify task</a:t>
            </a:r>
            <a:r>
              <a:rPr lang="zh-CN" altLang="en-US" b="0" i="0" dirty="0">
                <a:solidFill>
                  <a:srgbClr val="191B1F"/>
                </a:solidFill>
                <a:effectLst/>
                <a:highlight>
                  <a:srgbClr val="FFFFFF"/>
                </a:highlight>
                <a:latin typeface="-apple-system"/>
              </a:rPr>
              <a:t>效果会比较好</a:t>
            </a:r>
            <a:endParaRPr lang="en-GB" altLang="zh-CN" b="0" i="0" dirty="0">
              <a:solidFill>
                <a:srgbClr val="191B1F"/>
              </a:solidFill>
              <a:effectLst/>
              <a:highlight>
                <a:srgbClr val="FFFFFF"/>
              </a:highlight>
              <a:latin typeface="-apple-system"/>
            </a:endParaRPr>
          </a:p>
          <a:p>
            <a:pPr marL="285750" indent="-285750">
              <a:buFont typeface="Arial" panose="020B0604020202020204" pitchFamily="34" charset="0"/>
              <a:buChar char="•"/>
            </a:pPr>
            <a:r>
              <a:rPr lang="zh-CN" altLang="en-US" b="0" i="0" dirty="0">
                <a:solidFill>
                  <a:srgbClr val="191B1F"/>
                </a:solidFill>
                <a:effectLst/>
                <a:highlight>
                  <a:srgbClr val="FFFFFF"/>
                </a:highlight>
                <a:latin typeface="-apple-system"/>
              </a:rPr>
              <a:t>小的</a:t>
            </a:r>
            <a:r>
              <a:rPr lang="en-GB" b="0" i="0" dirty="0">
                <a:solidFill>
                  <a:srgbClr val="191B1F"/>
                </a:solidFill>
                <a:effectLst/>
                <a:highlight>
                  <a:srgbClr val="FFFFFF"/>
                </a:highlight>
                <a:latin typeface="-apple-system"/>
              </a:rPr>
              <a:t>verifier </a:t>
            </a:r>
            <a:r>
              <a:rPr lang="zh-CN" altLang="en-US" b="0" i="0" dirty="0">
                <a:solidFill>
                  <a:srgbClr val="191B1F"/>
                </a:solidFill>
                <a:effectLst/>
                <a:highlight>
                  <a:srgbClr val="FFFFFF"/>
                </a:highlight>
                <a:latin typeface="-apple-system"/>
              </a:rPr>
              <a:t>效果和大的</a:t>
            </a:r>
            <a:r>
              <a:rPr lang="en-GB" b="0" i="0" dirty="0">
                <a:solidFill>
                  <a:srgbClr val="191B1F"/>
                </a:solidFill>
                <a:effectLst/>
                <a:highlight>
                  <a:srgbClr val="FFFFFF"/>
                </a:highlight>
                <a:latin typeface="-apple-system"/>
              </a:rPr>
              <a:t>verifier</a:t>
            </a:r>
            <a:r>
              <a:rPr lang="zh-CN" altLang="en-US" b="0" i="0" dirty="0">
                <a:solidFill>
                  <a:srgbClr val="191B1F"/>
                </a:solidFill>
                <a:effectLst/>
                <a:highlight>
                  <a:srgbClr val="FFFFFF"/>
                </a:highlight>
                <a:latin typeface="-apple-system"/>
              </a:rPr>
              <a:t>效果差不多了</a:t>
            </a:r>
            <a:endParaRPr lang="en-GB" altLang="zh-CN" b="0" i="0" dirty="0">
              <a:solidFill>
                <a:srgbClr val="191B1F"/>
              </a:solidFill>
              <a:effectLst/>
              <a:highlight>
                <a:srgbClr val="FFFFFF"/>
              </a:highlight>
              <a:latin typeface="-apple-system"/>
            </a:endParaRPr>
          </a:p>
          <a:p>
            <a:endParaRPr lang="en-GB" dirty="0">
              <a:solidFill>
                <a:srgbClr val="191B1F"/>
              </a:solidFill>
              <a:highlight>
                <a:srgbClr val="FFFFFF"/>
              </a:highlight>
              <a:latin typeface="-apple-system"/>
            </a:endParaRPr>
          </a:p>
          <a:p>
            <a:endParaRPr lang="en-US" dirty="0"/>
          </a:p>
        </p:txBody>
      </p:sp>
    </p:spTree>
    <p:extLst>
      <p:ext uri="{BB962C8B-B14F-4D97-AF65-F5344CB8AC3E}">
        <p14:creationId xmlns:p14="http://schemas.microsoft.com/office/powerpoint/2010/main" val="412641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joint training objective&#10;&#10;Description automatically generated">
            <a:extLst>
              <a:ext uri="{FF2B5EF4-FFF2-40B4-BE49-F238E27FC236}">
                <a16:creationId xmlns:a16="http://schemas.microsoft.com/office/drawing/2014/main" id="{885168B5-A038-8EB9-C0BB-032C6C51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13" y="528410"/>
            <a:ext cx="11686435" cy="5801179"/>
          </a:xfrm>
          <a:prstGeom prst="rect">
            <a:avLst/>
          </a:prstGeom>
        </p:spPr>
      </p:pic>
    </p:spTree>
    <p:extLst>
      <p:ext uri="{BB962C8B-B14F-4D97-AF65-F5344CB8AC3E}">
        <p14:creationId xmlns:p14="http://schemas.microsoft.com/office/powerpoint/2010/main" val="750157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414</TotalTime>
  <Words>607</Words>
  <Application>Microsoft Macintosh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Fouroy Deng</dc:creator>
  <cp:lastModifiedBy>Fouroy Deng</cp:lastModifiedBy>
  <cp:revision>1</cp:revision>
  <dcterms:created xsi:type="dcterms:W3CDTF">2025-04-05T19:17:13Z</dcterms:created>
  <dcterms:modified xsi:type="dcterms:W3CDTF">2025-04-13T13:00:28Z</dcterms:modified>
</cp:coreProperties>
</file>