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shankar, Louhith" userId="b401836c-7025-4816-a136-69270bfd3a50" providerId="ADAL" clId="{E48CA408-9687-4568-82AF-B1E6F672C53F}"/>
    <pc:docChg chg="custSel addSld modSld">
      <pc:chgData name="Umashankar, Louhith" userId="b401836c-7025-4816-a136-69270bfd3a50" providerId="ADAL" clId="{E48CA408-9687-4568-82AF-B1E6F672C53F}" dt="2025-07-29T13:11:40.682" v="24" actId="1076"/>
      <pc:docMkLst>
        <pc:docMk/>
      </pc:docMkLst>
      <pc:sldChg chg="addSp delSp modSp new mod setBg">
        <pc:chgData name="Umashankar, Louhith" userId="b401836c-7025-4816-a136-69270bfd3a50" providerId="ADAL" clId="{E48CA408-9687-4568-82AF-B1E6F672C53F}" dt="2025-07-29T13:11:40.682" v="24" actId="1076"/>
        <pc:sldMkLst>
          <pc:docMk/>
          <pc:sldMk cId="3659155050" sldId="258"/>
        </pc:sldMkLst>
        <pc:spChg chg="mod">
          <ac:chgData name="Umashankar, Louhith" userId="b401836c-7025-4816-a136-69270bfd3a50" providerId="ADAL" clId="{E48CA408-9687-4568-82AF-B1E6F672C53F}" dt="2025-07-29T13:11:18.439" v="18" actId="26606"/>
          <ac:spMkLst>
            <pc:docMk/>
            <pc:sldMk cId="3659155050" sldId="258"/>
            <ac:spMk id="2" creationId="{DBEDE1FC-96CB-2A95-5F36-9A494D8299A0}"/>
          </ac:spMkLst>
        </pc:spChg>
        <pc:spChg chg="del">
          <ac:chgData name="Umashankar, Louhith" userId="b401836c-7025-4816-a136-69270bfd3a50" providerId="ADAL" clId="{E48CA408-9687-4568-82AF-B1E6F672C53F}" dt="2025-07-29T13:09:26.174" v="9" actId="22"/>
          <ac:spMkLst>
            <pc:docMk/>
            <pc:sldMk cId="3659155050" sldId="258"/>
            <ac:spMk id="3" creationId="{60751E11-17FD-EB55-B322-7EF46316A3E5}"/>
          </ac:spMkLst>
        </pc:spChg>
        <pc:spChg chg="add">
          <ac:chgData name="Umashankar, Louhith" userId="b401836c-7025-4816-a136-69270bfd3a50" providerId="ADAL" clId="{E48CA408-9687-4568-82AF-B1E6F672C53F}" dt="2025-07-29T13:11:18.439" v="18" actId="26606"/>
          <ac:spMkLst>
            <pc:docMk/>
            <pc:sldMk cId="3659155050" sldId="258"/>
            <ac:spMk id="12" creationId="{96646FC9-C66D-4EC7-8310-0DD4ACC49C6C}"/>
          </ac:spMkLst>
        </pc:spChg>
        <pc:spChg chg="add">
          <ac:chgData name="Umashankar, Louhith" userId="b401836c-7025-4816-a136-69270bfd3a50" providerId="ADAL" clId="{E48CA408-9687-4568-82AF-B1E6F672C53F}" dt="2025-07-29T13:11:18.439" v="18" actId="26606"/>
          <ac:spMkLst>
            <pc:docMk/>
            <pc:sldMk cId="3659155050" sldId="258"/>
            <ac:spMk id="14" creationId="{A3473CF9-37EB-43E7-89EF-D2D1C53D1DAC}"/>
          </ac:spMkLst>
        </pc:spChg>
        <pc:spChg chg="add">
          <ac:chgData name="Umashankar, Louhith" userId="b401836c-7025-4816-a136-69270bfd3a50" providerId="ADAL" clId="{E48CA408-9687-4568-82AF-B1E6F672C53F}" dt="2025-07-29T13:11:18.439" v="18" actId="26606"/>
          <ac:spMkLst>
            <pc:docMk/>
            <pc:sldMk cId="3659155050" sldId="258"/>
            <ac:spMk id="16" creationId="{586B4EF9-43BA-4655-A6FF-1D8E21574C95}"/>
          </ac:spMkLst>
        </pc:spChg>
        <pc:picChg chg="add mod ord">
          <ac:chgData name="Umashankar, Louhith" userId="b401836c-7025-4816-a136-69270bfd3a50" providerId="ADAL" clId="{E48CA408-9687-4568-82AF-B1E6F672C53F}" dt="2025-07-29T13:11:38.478" v="23" actId="1076"/>
          <ac:picMkLst>
            <pc:docMk/>
            <pc:sldMk cId="3659155050" sldId="258"/>
            <ac:picMk id="5" creationId="{B5DBC48F-6E0A-46E2-A7E8-D91AA381482F}"/>
          </ac:picMkLst>
        </pc:picChg>
        <pc:picChg chg="add mod">
          <ac:chgData name="Umashankar, Louhith" userId="b401836c-7025-4816-a136-69270bfd3a50" providerId="ADAL" clId="{E48CA408-9687-4568-82AF-B1E6F672C53F}" dt="2025-07-29T13:11:40.682" v="24" actId="1076"/>
          <ac:picMkLst>
            <pc:docMk/>
            <pc:sldMk cId="3659155050" sldId="258"/>
            <ac:picMk id="7" creationId="{91EF027E-8566-D40D-CEA5-730C16C8AA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F792F-3CCE-4C2E-9361-C41FEB61B05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CF86C-D71C-4236-B7C8-13B166B9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CF86C-D71C-4236-B7C8-13B166B97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0048-7846-70C4-A8D4-876D81133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FE1EB-7674-6CC0-B597-54FD3009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1895-78D4-B194-A970-9A4D6DE1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482-93A5-47A1-86CD-CE34B9788DB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2742-0023-1ADA-9DA5-01C4EB0A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A468-FEB7-36D4-C2BA-ED0988D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3487-8D98-4B4C-8E8C-D00141A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47AD-63D7-1C85-7191-F35A15C6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997CE-99C4-8E8D-17EE-8E627594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A36F-E901-0943-3679-E2059E05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482-93A5-47A1-86CD-CE34B9788DB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A064B-019D-074F-C629-D87659FF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7337B-5479-4331-0D7A-61E53138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3487-8D98-4B4C-8E8C-D00141A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CFAF2-1DA6-6BD2-A895-80786F482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78AB2-A684-70CB-608C-7BEE4E8D0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8BAB-BFE4-BDCE-8D65-0235B35D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482-93A5-47A1-86CD-CE34B9788DB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E43A0-DA8A-E3F3-28B9-82C2A788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E6F3-80EA-8929-90E7-12DCAF24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3487-8D98-4B4C-8E8C-D00141A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2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FFC7-979C-8153-60AC-23C03CF7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C7F3-237F-B0AC-5ADF-7229E73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D9696-A4C5-057E-BC39-E5DB748F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482-93A5-47A1-86CD-CE34B9788DB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B8C7-9FA2-E94F-2B4C-F6D8ECF4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22D2-A960-3525-CD69-0C7176DD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3487-8D98-4B4C-8E8C-D00141A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4622-BEC0-E754-84B4-609C59AE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B4CF5-7F04-47A4-359C-11DDB3A7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5BDE-59FC-4D2C-7DFE-AC9FD22A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482-93A5-47A1-86CD-CE34B9788DB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E764-3859-2451-6003-C8FBD830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8BAF-580E-6F1D-D9A5-34583D63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3487-8D98-4B4C-8E8C-D00141A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DAAB-1BA5-1318-C35C-2DF19B18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5823-F527-F9B5-CDD6-D42EC8B72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202B0-3717-77EF-ED5A-DF00C779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522B1-5EE0-F7C1-F0F6-8544DD1E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482-93A5-47A1-86CD-CE34B9788DB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74E69-12C4-B184-4D05-DDFF39C3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79DE-274A-56BC-47E5-3420BE5E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3487-8D98-4B4C-8E8C-D00141A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0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B939-503D-3528-60A4-316C5443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F58C-4888-5699-D591-4E557BEC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B2748-EC83-3353-A8CA-D13303131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BC3F7-ECC0-8F7F-4A62-9225A1580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07C7E-C239-BA1F-77A2-325CAEC49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546CB-C07B-702F-5D23-15024968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482-93A5-47A1-86CD-CE34B9788DB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3F4C0-CEEC-B8C6-5303-83C8EACA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33ED6-2632-F338-BBBF-A615E6F6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3487-8D98-4B4C-8E8C-D00141A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4708-F332-E237-F887-712918B1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AFACA-B0B7-D3D6-4541-8607B2D2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482-93A5-47A1-86CD-CE34B9788DB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D6E83-47EF-E1F9-8600-0F1518B3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B7678-9E9D-2785-6C5A-06D610C7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3487-8D98-4B4C-8E8C-D00141A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25F07-51B3-74E2-B28D-E4B1A3BC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482-93A5-47A1-86CD-CE34B9788DB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0C240-1D10-10A0-2B8E-D33BD5D2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B82B8-58C8-B6C3-D9A1-4D2E9467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3487-8D98-4B4C-8E8C-D00141A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0C0F-2AF6-9C4F-8B83-52F9CE6D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AA40-A5D2-B6B1-688B-FF8E7D9A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ACA88-909B-64DD-D910-CC34BB555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579DC-33E3-7E71-0804-267A6382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482-93A5-47A1-86CD-CE34B9788DB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EBA7-6A1E-A49B-D71A-0D79918D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2879C-A9E8-FBED-E9D2-402F0AB3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3487-8D98-4B4C-8E8C-D00141A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454B-6610-31F5-A448-BEE1A701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BDDDB-BA58-87B6-5B0F-D13F35D27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1404B-77A1-636D-20D6-A6BA5F507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5DF04-A1CF-C6FC-B93A-0DC0FB0A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F482-93A5-47A1-86CD-CE34B9788DB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D5CA-5C0B-CDD9-3785-A010A750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F88F1-BC65-4720-58FB-5FBF1DF3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83487-8D98-4B4C-8E8C-D00141A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72D8B-E463-CF48-8779-96E61D6F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ED536-35BB-9F50-2C38-F8CA81C7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6857-8E47-D57E-6CE1-2878E3B2B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6F482-93A5-47A1-86CD-CE34B9788DB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9D80-7B6E-A9B0-83D0-44598D7C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A613E-DBE8-5195-D07A-FC228B061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83487-8D98-4B4C-8E8C-D00141AE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5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196C-AA9C-CECE-FC75-723054844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APEON - Media screener</a:t>
            </a:r>
          </a:p>
        </p:txBody>
      </p:sp>
    </p:spTree>
    <p:extLst>
      <p:ext uri="{BB962C8B-B14F-4D97-AF65-F5344CB8AC3E}">
        <p14:creationId xmlns:p14="http://schemas.microsoft.com/office/powerpoint/2010/main" val="273039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D30D-DC5A-5E32-3312-1723E615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3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Example Working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07C649-A60B-00EA-FE56-F32A01CC4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18" y="1337560"/>
            <a:ext cx="4508754" cy="15462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82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Prompt 1: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"Classify the following news article as 'Espionage' if it clearly describes an act of espionage or spying information. Otherwise, classify as 'Not Espionage'."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B8883-3E41-8486-AC94-BDCA4CB7E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12" y="1337560"/>
            <a:ext cx="7087270" cy="1945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5B35E-ED22-4656-AB03-7B22695DA3F9}"/>
              </a:ext>
            </a:extLst>
          </p:cNvPr>
          <p:cNvSpPr txBox="1"/>
          <p:nvPr/>
        </p:nvSpPr>
        <p:spPr>
          <a:xfrm>
            <a:off x="182118" y="3283298"/>
            <a:ext cx="4417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Improved Prompt:</a:t>
            </a:r>
          </a:p>
          <a:p>
            <a:r>
              <a:rPr lang="en-US" dirty="0"/>
              <a:t>"Classify the following news article as 'Espionage' if it describes either a clear act of spying of classified information, </a:t>
            </a:r>
            <a:r>
              <a:rPr lang="en-US" b="1" dirty="0"/>
              <a:t>or if the article details investigations, questioning, or suspicion regarding possible espionage activities, even if not proven or explicitly stated</a:t>
            </a:r>
            <a:r>
              <a:rPr lang="en-US" dirty="0"/>
              <a:t>. Otherwise, classify as 'Not Espionage'."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8DB40-AFD9-4F6F-FFFB-82A861DCE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612" y="4074852"/>
            <a:ext cx="7087270" cy="9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2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DE1FC-96CB-2A95-5F36-9A494D82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Results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F027E-8566-D40D-CEA5-730C16C8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37" y="2157897"/>
            <a:ext cx="5498674" cy="409651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BC48F-6E0A-46E2-A7E8-D91AA3814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214" y="2285651"/>
            <a:ext cx="6401223" cy="39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5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96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Avenir Next LT Pro</vt:lpstr>
      <vt:lpstr>Calibri</vt:lpstr>
      <vt:lpstr>Office Theme</vt:lpstr>
      <vt:lpstr>APEON - Media screener</vt:lpstr>
      <vt:lpstr>Example Working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Umashankar, Louhith</dc:creator>
  <cp:lastModifiedBy>Umashankar, Louhith</cp:lastModifiedBy>
  <cp:revision>1</cp:revision>
  <dcterms:created xsi:type="dcterms:W3CDTF">2025-07-29T12:59:07Z</dcterms:created>
  <dcterms:modified xsi:type="dcterms:W3CDTF">2025-07-29T13:11:49Z</dcterms:modified>
</cp:coreProperties>
</file>