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6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03D1-0503-3A21-F898-087BA78B0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BA4D1-E7DA-9CCF-C195-C0033E74E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4B51-D0E8-9655-7BEA-E314DBAC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0EDB-35CF-52D7-A1A2-53FB1F6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8BB7-C25B-5ECC-2C86-22A2DA78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6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D24-CF19-7EBE-7655-9FA62F3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AE05C-89D1-69AF-A458-9697C057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D8B6-46F3-9C1F-BCE1-800427F8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EE29-410C-07B9-14FD-750EA3C9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5AAF-5A0E-A05B-ABF9-1CAE9CD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9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2C852-3BB8-8BD2-0A8B-82861759F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2DC29-8D65-6446-EA14-901D094BE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4424-2506-7939-CFBF-58D6E71D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0381-8D49-D6A2-4538-4DED5AEE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F958-DD9E-5256-997D-AFC032F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8A-0881-EA40-E6CA-7107D9C7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4A13-168C-86A1-9041-1395AF47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ED49E-D498-8D52-B17D-26B5BB8D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701A-4382-EB64-3701-ED93CEE3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1BF9-65F2-11D6-3A91-3F613EB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1965-F954-2384-D7A9-14C523DD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33D7D-928B-5F66-BD7A-6371FE47B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AECD1-B3A2-BECD-9E49-6333BBA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23CD-7BEC-91E1-992E-19B71F59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8F4C-4635-0B56-0EC3-EEE005B2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0AFF-940B-14DE-B9A0-1052ABB8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AB6C-DFC5-90A5-C7D6-CFF815AB0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8855-F428-8131-F3CB-109244EE6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BC-C57F-A710-EEF2-F766CABA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AF0-F7DB-A826-F7B0-064DB7BE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0272-7BB6-EDC2-658A-7DC86D4E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769-8B06-023C-5C60-CBDE0889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6BC-C48A-5218-A262-978C6CB0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F9FA3-C81C-AB99-A5EB-3F0402D7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4F4C0-64E8-183A-9773-593DD541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80ABF-53F6-3378-4BB0-B9F8085F1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8438B-31BB-B140-AB0B-E8E7B94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1C5DE-EFE1-5D2F-6C15-2A09AC99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14F7-2415-42B9-F4FD-2DC3C041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8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1F79-B04B-28AF-6687-FE094215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C05D7-9EDC-42AE-103E-FF43B90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730A7-D4B8-68DA-31D7-4F622DA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4FAFF-0CA5-42F8-D1E6-E1F5145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6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66AC-0956-D0D7-F423-EDED5C17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7B157-335D-6D8F-60DC-2884883C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11602-C7D7-8DBB-EBFB-B4F5FAD8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9FD0-4994-1537-F507-E212048F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0501-5E97-923D-2479-6023FF22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732-94FA-C9E4-24FE-DE026090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81B97-CD36-6967-12D4-3340114A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F3235-D9CB-4763-1131-5500E3B1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D40AC-20C8-9840-4985-56A0803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B317-B6FD-22C9-3D5A-FFBFFF79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98E4-E8D0-BEC5-BC39-3C3007AD4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2EB65-B5E0-B9C2-C8EF-33FBCB5D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D97CF-7A66-2FDD-76BD-AA0E036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8C7A-4031-9BF9-B6C0-80593817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103D-91DD-0AEB-8F11-AB2513F8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37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FEA59-6B9D-58B2-8F7E-19A15E82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33F1-41CE-6407-1D07-15E1EEFB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8136-DC24-F080-31EC-3EA1DCF17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0D16B-30C9-43A7-AA96-8E957BCBB33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31E9-2EC2-00FC-C6A6-51EF5869D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B3C5-ED83-7DB2-2AA9-307344BF4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6C89C-E282-4041-8555-88B0BEA488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F025-5E51-10BC-6670-4512CA57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8B7C13-A089-5BEE-93B2-9F515553D24B}"/>
              </a:ext>
            </a:extLst>
          </p:cNvPr>
          <p:cNvSpPr txBox="1"/>
          <p:nvPr/>
        </p:nvSpPr>
        <p:spPr>
          <a:xfrm>
            <a:off x="2133600" y="20193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Business Process – Accounts Payable</a:t>
            </a:r>
          </a:p>
        </p:txBody>
      </p:sp>
    </p:spTree>
    <p:extLst>
      <p:ext uri="{BB962C8B-B14F-4D97-AF65-F5344CB8AC3E}">
        <p14:creationId xmlns:p14="http://schemas.microsoft.com/office/powerpoint/2010/main" val="11958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52E8-3174-2708-2E9A-CEB994FD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CC1168-093F-9BE6-1506-669FFD7C8C18}"/>
              </a:ext>
            </a:extLst>
          </p:cNvPr>
          <p:cNvSpPr txBox="1"/>
          <p:nvPr/>
        </p:nvSpPr>
        <p:spPr>
          <a:xfrm>
            <a:off x="3892550" y="533400"/>
            <a:ext cx="44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Accounts Payable Business Process 1.0  </a:t>
            </a:r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DDD93D42-E945-03DB-746D-284E81B5A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89" y="1152927"/>
            <a:ext cx="10779711" cy="42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68DD97-DA92-AE69-DCA6-5053773C39E1}"/>
              </a:ext>
            </a:extLst>
          </p:cNvPr>
          <p:cNvSpPr txBox="1"/>
          <p:nvPr/>
        </p:nvSpPr>
        <p:spPr>
          <a:xfrm>
            <a:off x="3892550" y="533400"/>
            <a:ext cx="408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Accounts Payable Business Process 1.1 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86527F-B124-A5A6-449A-5C8A3721E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5" y="1096699"/>
            <a:ext cx="10551939" cy="433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188FD1-5561-637C-BEFB-3938C4063FBD}"/>
              </a:ext>
            </a:extLst>
          </p:cNvPr>
          <p:cNvSpPr txBox="1"/>
          <p:nvPr/>
        </p:nvSpPr>
        <p:spPr>
          <a:xfrm>
            <a:off x="2612571" y="2541815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 dirty="0"/>
              <a:t>System Design </a:t>
            </a:r>
          </a:p>
        </p:txBody>
      </p:sp>
    </p:spTree>
    <p:extLst>
      <p:ext uri="{BB962C8B-B14F-4D97-AF65-F5344CB8AC3E}">
        <p14:creationId xmlns:p14="http://schemas.microsoft.com/office/powerpoint/2010/main" val="265929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1B255077-DF8E-7C55-9872-CF6D29139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32" y="1124190"/>
            <a:ext cx="7324932" cy="5300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FDA491-E74F-C762-AAD9-C3A8DBFA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191111"/>
            <a:ext cx="10515600" cy="1060173"/>
          </a:xfrm>
        </p:spPr>
        <p:txBody>
          <a:bodyPr/>
          <a:lstStyle/>
          <a:p>
            <a:r>
              <a:rPr lang="en-GB" dirty="0"/>
              <a:t>Web Application Component Diagram 1.0 </a:t>
            </a:r>
          </a:p>
        </p:txBody>
      </p:sp>
    </p:spTree>
    <p:extLst>
      <p:ext uri="{BB962C8B-B14F-4D97-AF65-F5344CB8AC3E}">
        <p14:creationId xmlns:p14="http://schemas.microsoft.com/office/powerpoint/2010/main" val="4456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B4413A-5D33-D933-CBFD-2D49D717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323458"/>
            <a:ext cx="10515600" cy="1060173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Design Diagram – Authentication 1.0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E94AB37B-D546-9F3D-7552-70D80A6B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6" y="1569294"/>
            <a:ext cx="8171350" cy="44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DEBA-F356-DF2D-09D1-4F4C9FC0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7CD89-6407-6C1B-5D8F-4EFD5A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431742"/>
            <a:ext cx="10515600" cy="1060173"/>
          </a:xfrm>
        </p:spPr>
        <p:txBody>
          <a:bodyPr/>
          <a:lstStyle/>
          <a:p>
            <a:r>
              <a:rPr lang="en-GB" dirty="0"/>
              <a:t>Database Design Diagram -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6494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020B-B65F-7D7F-56EA-F423E7D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84" y="353094"/>
            <a:ext cx="10515600" cy="1325563"/>
          </a:xfrm>
        </p:spPr>
        <p:txBody>
          <a:bodyPr/>
          <a:lstStyle/>
          <a:p>
            <a:r>
              <a:rPr lang="en-GB" dirty="0"/>
              <a:t>API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3525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93BB9634A9FB4BBB3CB34844A7B885" ma:contentTypeVersion="10" ma:contentTypeDescription="Create a new document." ma:contentTypeScope="" ma:versionID="3ba892fb4251206d27187b2d52699109">
  <xsd:schema xmlns:xsd="http://www.w3.org/2001/XMLSchema" xmlns:xs="http://www.w3.org/2001/XMLSchema" xmlns:p="http://schemas.microsoft.com/office/2006/metadata/properties" xmlns:ns3="5463250c-ef04-4d43-b2b5-be1f7b77a557" targetNamespace="http://schemas.microsoft.com/office/2006/metadata/properties" ma:root="true" ma:fieldsID="ab936417bae62453d5208b4457c83a34" ns3:_="">
    <xsd:import namespace="5463250c-ef04-4d43-b2b5-be1f7b77a5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63250c-ef04-4d43-b2b5-be1f7b77a5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63250c-ef04-4d43-b2b5-be1f7b77a55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FB0339-2F75-43F0-851D-BBA0B2DF3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63250c-ef04-4d43-b2b5-be1f7b77a5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B89A5E-C9CA-49DA-9D81-A17830AD916A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5463250c-ef04-4d43-b2b5-be1f7b77a55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02E2E56-9483-428E-8E2F-7008772C5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Web Application Component Diagram 1.0 </vt:lpstr>
      <vt:lpstr>Database Design Diagram – Authentication 1.0</vt:lpstr>
      <vt:lpstr>Database Design Diagram - Authentication</vt:lpstr>
      <vt:lpstr>API Sequence Diagrams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Goate</dc:creator>
  <cp:lastModifiedBy>Luis Goate</cp:lastModifiedBy>
  <cp:revision>3</cp:revision>
  <dcterms:created xsi:type="dcterms:W3CDTF">2025-06-21T09:15:14Z</dcterms:created>
  <dcterms:modified xsi:type="dcterms:W3CDTF">2025-06-21T14:36:26Z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0x010100E093BB9634A9FB4BBB3CB34844A7B885</vt:lpwstr>
  </property>
</Properties>
</file>