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6" r:id="rId7"/>
    <p:sldId id="259" r:id="rId8"/>
    <p:sldId id="260" r:id="rId9"/>
    <p:sldId id="261" r:id="rId10"/>
    <p:sldId id="267" r:id="rId11"/>
    <p:sldId id="263" r:id="rId12"/>
    <p:sldId id="264" r:id="rId13"/>
    <p:sldId id="265" r:id="rId14"/>
    <p:sldId id="266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03D1-0503-3A21-F898-087BA78B0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BA4D1-E7DA-9CCF-C195-C0033E74E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4B51-D0E8-9655-7BEA-E314DBAC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0EDB-35CF-52D7-A1A2-53FB1F6F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C8BB7-C25B-5ECC-2C86-22A2DA78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6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7D24-CF19-7EBE-7655-9FA62F37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AE05C-89D1-69AF-A458-9697C057C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D8B6-46F3-9C1F-BCE1-800427F8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EE29-410C-07B9-14FD-750EA3C9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5AAF-5A0E-A05B-ABF9-1CAE9CD5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09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2C852-3BB8-8BD2-0A8B-82861759F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2DC29-8D65-6446-EA14-901D094BE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C4424-2506-7939-CFBF-58D6E71D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0381-8D49-D6A2-4538-4DED5AEE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F958-DD9E-5256-997D-AFC032F9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9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D48A-0881-EA40-E6CA-7107D9C7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4A13-168C-86A1-9041-1395AF47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ED49E-D498-8D52-B17D-26B5BB8D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5701A-4382-EB64-3701-ED93CEE3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1BF9-65F2-11D6-3A91-3F613EB0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1965-F954-2384-D7A9-14C523DD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3D7D-928B-5F66-BD7A-6371FE47B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ECD1-B3A2-BECD-9E49-6333BBA1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23CD-7BEC-91E1-992E-19B71F59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58F4C-4635-0B56-0EC3-EEE005B2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28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0AFF-940B-14DE-B9A0-1052ABB8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AB6C-DFC5-90A5-C7D6-CFF815AB0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68855-F428-8131-F3CB-109244EE6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C2BBC-C57F-A710-EEF2-F766CABA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B0AF0-F7DB-A826-F7B0-064DB7BE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D0272-7BB6-EDC2-658A-7DC86D4E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67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3769-8B06-023C-5C60-CBDE0889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276BC-C48A-5218-A262-978C6CB06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F9FA3-C81C-AB99-A5EB-3F0402D7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4F4C0-64E8-183A-9773-593DD5418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80ABF-53F6-3378-4BB0-B9F8085F1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8438B-31BB-B140-AB0B-E8E7B945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1C5DE-EFE1-5D2F-6C15-2A09AC99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14F7-2415-42B9-F4FD-2DC3C041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98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1F79-B04B-28AF-6687-FE094215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C05D7-9EDC-42AE-103E-FF43B903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730A7-D4B8-68DA-31D7-4F622DAE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4FAFF-0CA5-42F8-D1E6-E1F51454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6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866AC-0956-D0D7-F423-EDED5C17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7B157-335D-6D8F-60DC-2884883C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11602-C7D7-8DBB-EBFB-B4F5FAD8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6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9FD0-4994-1537-F507-E212048F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0501-5E97-923D-2479-6023FF22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F732-94FA-C9E4-24FE-DE0260907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81B97-CD36-6967-12D4-3340114A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F3235-D9CB-4763-1131-5500E3B1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D40AC-20C8-9840-4985-56A08037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36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B317-B6FD-22C9-3D5A-FFBFFF79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D98E4-E8D0-BEC5-BC39-3C3007AD4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2EB65-B5E0-B9C2-C8EF-33FBCB5D5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D97CF-7A66-2FDD-76BD-AA0E036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38C7A-4031-9BF9-B6C0-80593817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D103D-91DD-0AEB-8F11-AB2513F8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37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FEA59-6B9D-58B2-8F7E-19A15E82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B33F1-41CE-6407-1D07-15E1EEFB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8136-DC24-F080-31EC-3EA1DCF17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31E9-2EC2-00FC-C6A6-51EF5869D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B3C5-ED83-7DB2-2AA9-307344BF4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F025-5E51-10BC-6670-4512CA577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8B7C13-A089-5BEE-93B2-9F515553D24B}"/>
              </a:ext>
            </a:extLst>
          </p:cNvPr>
          <p:cNvSpPr txBox="1"/>
          <p:nvPr/>
        </p:nvSpPr>
        <p:spPr>
          <a:xfrm>
            <a:off x="2133600" y="20193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/>
              <a:t>Business Process – Accounts Payable</a:t>
            </a:r>
          </a:p>
        </p:txBody>
      </p:sp>
    </p:spTree>
    <p:extLst>
      <p:ext uri="{BB962C8B-B14F-4D97-AF65-F5344CB8AC3E}">
        <p14:creationId xmlns:p14="http://schemas.microsoft.com/office/powerpoint/2010/main" val="119588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DAA71-0A25-7411-664B-919E4D805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11853B-25EB-F0A8-BF58-DABACA54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60173"/>
          </a:xfrm>
        </p:spPr>
        <p:txBody>
          <a:bodyPr/>
          <a:lstStyle/>
          <a:p>
            <a:r>
              <a:rPr lang="en-GB" dirty="0"/>
              <a:t>Database Design Diagram – </a:t>
            </a:r>
            <a:r>
              <a:rPr lang="en-GB" dirty="0" err="1"/>
              <a:t>TripleMatching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74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C4E1E-051E-1F5A-212B-C7365D115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2573B7-8231-88BE-06FA-A922C112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60173"/>
          </a:xfrm>
        </p:spPr>
        <p:txBody>
          <a:bodyPr/>
          <a:lstStyle/>
          <a:p>
            <a:r>
              <a:rPr lang="en-GB" dirty="0"/>
              <a:t>Database Design Diagram – </a:t>
            </a:r>
            <a:r>
              <a:rPr lang="en-GB" dirty="0" err="1"/>
              <a:t>PaymentRuns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16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020B-B65F-7D7F-56EA-F423E7D3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4" y="353094"/>
            <a:ext cx="10515600" cy="1325563"/>
          </a:xfrm>
        </p:spPr>
        <p:txBody>
          <a:bodyPr/>
          <a:lstStyle/>
          <a:p>
            <a:r>
              <a:rPr lang="en-GB" dirty="0"/>
              <a:t>API 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33525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C52E8-3174-2708-2E9A-CEB994FD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CC1168-093F-9BE6-1506-669FFD7C8C18}"/>
              </a:ext>
            </a:extLst>
          </p:cNvPr>
          <p:cNvSpPr txBox="1"/>
          <p:nvPr/>
        </p:nvSpPr>
        <p:spPr>
          <a:xfrm>
            <a:off x="0" y="0"/>
            <a:ext cx="1115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u="sng" dirty="0"/>
              <a:t>Accounts Payable Business Process 1.0  </a:t>
            </a:r>
          </a:p>
        </p:txBody>
      </p:sp>
      <p:pic>
        <p:nvPicPr>
          <p:cNvPr id="2" name="Picture 1" descr="A diagram of a company&#10;&#10;Description automatically generated">
            <a:extLst>
              <a:ext uri="{FF2B5EF4-FFF2-40B4-BE49-F238E27FC236}">
                <a16:creationId xmlns:a16="http://schemas.microsoft.com/office/drawing/2014/main" id="{DDD93D42-E945-03DB-746D-284E81B5A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9" y="1152927"/>
            <a:ext cx="10779711" cy="427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3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68DD97-DA92-AE69-DCA6-5053773C39E1}"/>
              </a:ext>
            </a:extLst>
          </p:cNvPr>
          <p:cNvSpPr txBox="1"/>
          <p:nvPr/>
        </p:nvSpPr>
        <p:spPr>
          <a:xfrm>
            <a:off x="0" y="0"/>
            <a:ext cx="10165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u="sng" dirty="0"/>
              <a:t>Accounts Payable Business Process 1.1  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86527F-B124-A5A6-449A-5C8A3721E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05" y="1096699"/>
            <a:ext cx="10551939" cy="43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188FD1-5561-637C-BEFB-3938C4063FBD}"/>
              </a:ext>
            </a:extLst>
          </p:cNvPr>
          <p:cNvSpPr txBox="1"/>
          <p:nvPr/>
        </p:nvSpPr>
        <p:spPr>
          <a:xfrm>
            <a:off x="2612571" y="2541815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/>
              <a:t>System Design </a:t>
            </a:r>
          </a:p>
        </p:txBody>
      </p:sp>
    </p:spTree>
    <p:extLst>
      <p:ext uri="{BB962C8B-B14F-4D97-AF65-F5344CB8AC3E}">
        <p14:creationId xmlns:p14="http://schemas.microsoft.com/office/powerpoint/2010/main" val="265929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ata flow&#10;&#10;AI-generated content may be incorrect.">
            <a:extLst>
              <a:ext uri="{FF2B5EF4-FFF2-40B4-BE49-F238E27FC236}">
                <a16:creationId xmlns:a16="http://schemas.microsoft.com/office/drawing/2014/main" id="{1B255077-DF8E-7C55-9872-CF6D29139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32" y="1124190"/>
            <a:ext cx="7324932" cy="53008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AFDA491-E74F-C762-AAD9-C3A8DBFA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17"/>
            <a:ext cx="10515600" cy="1060173"/>
          </a:xfrm>
        </p:spPr>
        <p:txBody>
          <a:bodyPr/>
          <a:lstStyle/>
          <a:p>
            <a:r>
              <a:rPr lang="en-GB" dirty="0"/>
              <a:t>Web Application Component Diagram 1.0 </a:t>
            </a:r>
          </a:p>
        </p:txBody>
      </p:sp>
    </p:spTree>
    <p:extLst>
      <p:ext uri="{BB962C8B-B14F-4D97-AF65-F5344CB8AC3E}">
        <p14:creationId xmlns:p14="http://schemas.microsoft.com/office/powerpoint/2010/main" val="44567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B4413A-5D33-D933-CBFD-2D49D717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12500" cy="1060173"/>
          </a:xfrm>
        </p:spPr>
        <p:txBody>
          <a:bodyPr>
            <a:noAutofit/>
          </a:bodyPr>
          <a:lstStyle/>
          <a:p>
            <a:r>
              <a:rPr lang="en-GB" dirty="0"/>
              <a:t>Database Design Diagram – Authentication 1.0</a:t>
            </a:r>
          </a:p>
        </p:txBody>
      </p:sp>
      <p:pic>
        <p:nvPicPr>
          <p:cNvPr id="3" name="Picture 2" descr="A diagram of a computer&#10;&#10;AI-generated content may be incorrect.">
            <a:extLst>
              <a:ext uri="{FF2B5EF4-FFF2-40B4-BE49-F238E27FC236}">
                <a16:creationId xmlns:a16="http://schemas.microsoft.com/office/drawing/2014/main" id="{E94AB37B-D546-9F3D-7552-70D80A6BE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16" y="1383631"/>
            <a:ext cx="8737886" cy="47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11665-4609-A986-6103-44C9DDF72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15D2A9-B2DD-56FD-1949-9052DE0A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61700" cy="1060173"/>
          </a:xfrm>
        </p:spPr>
        <p:txBody>
          <a:bodyPr>
            <a:noAutofit/>
          </a:bodyPr>
          <a:lstStyle/>
          <a:p>
            <a:r>
              <a:rPr lang="en-GB" dirty="0"/>
              <a:t>Database Design Diagram – Authentication 1.1</a:t>
            </a:r>
          </a:p>
        </p:txBody>
      </p:sp>
      <p:pic>
        <p:nvPicPr>
          <p:cNvPr id="7" name="Picture 6" descr="A diagram of a computer&#10;&#10;AI-generated content may be incorrect.">
            <a:extLst>
              <a:ext uri="{FF2B5EF4-FFF2-40B4-BE49-F238E27FC236}">
                <a16:creationId xmlns:a16="http://schemas.microsoft.com/office/drawing/2014/main" id="{CE6FFE55-91DD-85FE-8F79-065EAEF5B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12" y="1503515"/>
            <a:ext cx="8397791" cy="453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9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ADEBA-F356-DF2D-09D1-4F4C9FC0A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A7CD89-6407-6C1B-5D8F-4EFD5A5A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98200" cy="1060173"/>
          </a:xfrm>
        </p:spPr>
        <p:txBody>
          <a:bodyPr>
            <a:noAutofit/>
          </a:bodyPr>
          <a:lstStyle/>
          <a:p>
            <a:r>
              <a:rPr lang="en-GB" dirty="0"/>
              <a:t>Database Design Diagram – Purchase Order 1.0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4A8512-2099-BD3A-E267-7012317E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90" y="1874921"/>
            <a:ext cx="80105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4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EB385-A7DC-9CD0-CB8A-895EDF81A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BF0CAB-CDF1-BCAA-0AAF-DB70FB97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60173"/>
          </a:xfrm>
        </p:spPr>
        <p:txBody>
          <a:bodyPr/>
          <a:lstStyle/>
          <a:p>
            <a:r>
              <a:rPr lang="en-GB" dirty="0"/>
              <a:t>Database Design Diagram – Invoices</a:t>
            </a:r>
          </a:p>
        </p:txBody>
      </p:sp>
    </p:spTree>
    <p:extLst>
      <p:ext uri="{BB962C8B-B14F-4D97-AF65-F5344CB8AC3E}">
        <p14:creationId xmlns:p14="http://schemas.microsoft.com/office/powerpoint/2010/main" val="377282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3BB9634A9FB4BBB3CB34844A7B885" ma:contentTypeVersion="10" ma:contentTypeDescription="Create a new document." ma:contentTypeScope="" ma:versionID="3ba892fb4251206d27187b2d52699109">
  <xsd:schema xmlns:xsd="http://www.w3.org/2001/XMLSchema" xmlns:xs="http://www.w3.org/2001/XMLSchema" xmlns:p="http://schemas.microsoft.com/office/2006/metadata/properties" xmlns:ns3="5463250c-ef04-4d43-b2b5-be1f7b77a557" targetNamespace="http://schemas.microsoft.com/office/2006/metadata/properties" ma:root="true" ma:fieldsID="ab936417bae62453d5208b4457c83a34" ns3:_="">
    <xsd:import namespace="5463250c-ef04-4d43-b2b5-be1f7b77a55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63250c-ef04-4d43-b2b5-be1f7b77a55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463250c-ef04-4d43-b2b5-be1f7b77a557" xsi:nil="true"/>
  </documentManagement>
</p:properties>
</file>

<file path=customXml/itemProps1.xml><?xml version="1.0" encoding="utf-8"?>
<ds:datastoreItem xmlns:ds="http://schemas.openxmlformats.org/officeDocument/2006/customXml" ds:itemID="{EFFB0339-2F75-43F0-851D-BBA0B2DF33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63250c-ef04-4d43-b2b5-be1f7b77a5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2E2E56-9483-428E-8E2F-7008772C53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89A5E-C9CA-49DA-9D81-A17830AD916A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5463250c-ef04-4d43-b2b5-be1f7b77a557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Web Application Component Diagram 1.0 </vt:lpstr>
      <vt:lpstr>Database Design Diagram – Authentication 1.0</vt:lpstr>
      <vt:lpstr>Database Design Diagram – Authentication 1.1</vt:lpstr>
      <vt:lpstr>Database Design Diagram – Purchase Order 1.0</vt:lpstr>
      <vt:lpstr>Database Design Diagram – Invoices</vt:lpstr>
      <vt:lpstr>Database Design Diagram – TripleMatching</vt:lpstr>
      <vt:lpstr>Database Design Diagram – PaymentRuns</vt:lpstr>
      <vt:lpstr>API Sequence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Goate</dc:creator>
  <cp:lastModifiedBy>Luis Goate</cp:lastModifiedBy>
  <cp:revision>5</cp:revision>
  <dcterms:created xsi:type="dcterms:W3CDTF">2025-06-21T09:15:14Z</dcterms:created>
  <dcterms:modified xsi:type="dcterms:W3CDTF">2025-06-21T16:13:49Z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0x010100E093BB9634A9FB4BBB3CB34844A7B885</vt:lpwstr>
  </property>
</Properties>
</file>