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59" r:id="rId3"/>
    <p:sldId id="264" r:id="rId4"/>
    <p:sldId id="256" r:id="rId5"/>
    <p:sldId id="258" r:id="rId6"/>
    <p:sldId id="257" r:id="rId7"/>
    <p:sldId id="280" r:id="rId8"/>
    <p:sldId id="274" r:id="rId9"/>
    <p:sldId id="276" r:id="rId10"/>
    <p:sldId id="284" r:id="rId11"/>
    <p:sldId id="262" r:id="rId12"/>
    <p:sldId id="281" r:id="rId13"/>
    <p:sldId id="269" r:id="rId14"/>
    <p:sldId id="268" r:id="rId15"/>
    <p:sldId id="270" r:id="rId16"/>
    <p:sldId id="282" r:id="rId17"/>
    <p:sldId id="272" r:id="rId18"/>
    <p:sldId id="273" r:id="rId19"/>
    <p:sldId id="279" r:id="rId20"/>
    <p:sldId id="283" r:id="rId21"/>
    <p:sldId id="277" r:id="rId22"/>
    <p:sldId id="278" r:id="rId23"/>
    <p:sldId id="285" r:id="rId24"/>
    <p:sldId id="28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57"/>
    <p:restoredTop sz="94765"/>
  </p:normalViewPr>
  <p:slideViewPr>
    <p:cSldViewPr snapToGrid="0">
      <p:cViewPr>
        <p:scale>
          <a:sx n="100" d="100"/>
          <a:sy n="100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606E-BCAC-AE42-8ACB-DAE07CACBE6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BFF78-E1FF-754F-870B-993EB8F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0AA9-925F-0375-C324-ABE45FCA2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391E4-A63D-76A1-7F66-77CF14A6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B7433-0580-51F5-D2DA-EA7A90E4B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E8E2B-CC9E-3D27-CB52-A37DB04CB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FF78-E1FF-754F-870B-993EB8FC63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FF78-E1FF-754F-870B-993EB8FC63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0F85-5AF6-6209-B019-2A1C6C67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34567-C096-5927-503C-6236E8488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BACA-B472-74A2-BB36-FAF85A11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DD9E-EB8F-C7D5-D33C-1860371A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6B67-41CD-7D99-BA1D-53B8C2BC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EBF8-95A0-30D8-32D0-A5DDB1F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4CF68-32BD-86EF-19E4-15D4C452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498D-1D71-1C0A-EBB7-6D9DD275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691-324E-D4D4-4041-8A6083C5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EBE3-2CFD-A689-A76F-117699D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0F2DC-591B-7312-D3BE-044C9AF6D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9890-D34C-8FA4-7A93-E7549E12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BCBA-1E05-6919-014E-0DD4375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8BAC-AD73-950C-6ADA-FDBA34E3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94F7-DC2F-E727-CECA-162A618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309-6226-402E-4EAA-0443C8A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AE56-C85D-5442-9064-5D6D85A9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2DB-EC7C-27AC-C50C-98C737AA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F6F6-D81D-9A67-F978-60B8C8CA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DB42-F39E-E56E-AA40-7AADEB5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3D9D-2AF2-E778-6BE1-E4228E9E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395B-CEA6-8D52-89CC-EC0C0388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A2DB-4EBB-3932-839D-6B4C2889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FDD0-E5CF-DEC0-003B-71660BA8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FCA4-909F-0CEA-8C23-25B2C891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6D7E-193F-0915-2AA4-E1329449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681A-5745-7CBF-BDE3-3212F8E7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A305-5927-FE10-F8DC-690507F2A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7AC9-4629-BF53-7480-DB7A9E2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3277-F11A-8F28-1324-C627D450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DE45D-0433-F37F-374A-C0AC4F9E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BD2E-19D2-BF34-55A1-2A7B48CD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D5C4-C88E-E0EE-9770-29128F71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68FB-5A4C-DF17-ABCB-02E1C0DB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64C78-C0AA-9259-499D-0D89A0B23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29B03-1EC5-73A9-96A3-CCD5DFC1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4551-587E-0A10-4B7D-D529F4F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790F1-D51F-B58A-986D-29898B05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D6CB3-CF60-19DE-E617-E674331A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26ED-12A5-F310-F65D-A6A09D90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277D2-CB88-13C1-4C2B-A36CE63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83E7C-1FE3-C37F-D6FF-48C52E2D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C54D2-FBCD-E666-CED4-C8772A4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1CDE8-DE49-E917-9157-29E3CEA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61796-C26D-4D4E-5AED-3DA6837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A456-6875-EC68-6403-0DA15CDB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152-E2C2-BF37-B269-ADA006E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60A2-32CC-7C54-3273-18F22531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4DFFD-B794-14FD-0C05-408292A6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7423-EC4F-0C8A-FD8F-7A48C7BE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EE66C-5067-B9AA-6CD0-16130589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43BA-7EC8-BF28-E088-C7657C7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F5FE-5813-3134-0C6F-C65FC92F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E6EE-299E-9435-745C-1209D8D4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E544-9593-9B50-F121-722FB5D3A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53683-EA52-60B1-F0E6-793CCB57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0A29-CB3B-292B-8E72-3AD24722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6EE1-7420-124D-3E90-C9730B74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DF54F-01CB-5D80-CA13-A29603C2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F36F-A877-2EC5-487B-022F7AC7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FCF2-3B1D-ECD5-7D8A-25FCFBEE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58211-571D-7C41-A3C4-A85B30D8759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2970-973E-1A21-EBC9-D519CBDB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AD30-06E1-568B-89F9-7BE2D0F95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5.svg"/><Relationship Id="rId7" Type="http://schemas.openxmlformats.org/officeDocument/2006/relationships/image" Target="../media/image21.png"/><Relationship Id="rId12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6.sv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sv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Relationship Id="rId9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12" Type="http://schemas.openxmlformats.org/officeDocument/2006/relationships/image" Target="../media/image3.png"/><Relationship Id="rId17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5" Type="http://schemas.openxmlformats.org/officeDocument/2006/relationships/image" Target="../media/image34.svg"/><Relationship Id="rId10" Type="http://schemas.openxmlformats.org/officeDocument/2006/relationships/image" Target="../media/image7.png"/><Relationship Id="rId19" Type="http://schemas.openxmlformats.org/officeDocument/2006/relationships/image" Target="../media/image36.sv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svg"/><Relationship Id="rId7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CCE-F166-9861-6800-1AC966EE4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</p:spTree>
    <p:extLst>
      <p:ext uri="{BB962C8B-B14F-4D97-AF65-F5344CB8AC3E}">
        <p14:creationId xmlns:p14="http://schemas.microsoft.com/office/powerpoint/2010/main" val="23419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0FEAC-DC91-5F98-32B0-7B3AE2F5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9C0D-CD41-0C53-3D14-9BA61031D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296D20-F3EE-5AE9-B474-E528B908C7CC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D529E12A-8CD5-7942-1117-BDAC50EFADE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6FF45FE-D5AB-ED09-1ABF-571487C828FE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616E88-2225-E565-5D3F-076293E9EC17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942B92A-C9A4-E11C-1F5F-067916D8EAA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552F7A8-56FD-AB96-AFFB-2AB8CA38B80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5D173-F7A9-1471-2991-CE5B19099196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0193BB7E-E65C-4E4C-1223-5B3E0DC25FBA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7253F7F-B9A7-8378-A895-1069B84D1BE0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B0CAF-C14E-90D4-CA7D-F863BCFB99D3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0E16733-1C41-6FF8-5EA1-516F1CFDB2AB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35E9A75-9DA5-BAC6-4C7A-2B24F9BFDC43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A4414B-B984-448C-D72C-77C0BD715E66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7EE3EB00-6ADC-8E6E-0E42-63455C1E18D0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7658FEAB-8108-8F53-63A1-62DDD920E706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9856F8-8F0D-7E25-F864-70BB5C95BFA0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8C816-095F-8E35-9AC7-51038A029D48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C8410E-EB4B-E411-AFDC-A8E967A0B6CF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09A2FA-7EBA-293A-4EE9-3A4AC02D23C9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157D4C5-928E-FE27-492A-26BADE254ED8}"/>
              </a:ext>
            </a:extLst>
          </p:cNvPr>
          <p:cNvSpPr/>
          <p:nvPr/>
        </p:nvSpPr>
        <p:spPr>
          <a:xfrm>
            <a:off x="3507989" y="1676825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B108B-0654-4A95-E801-298BCFDA93E6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BF8894-522E-E3DE-F78A-5F2B0C74526B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5E20C-E5DC-3160-5183-F8EAD66902E8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05D37E-B7D3-0C5E-D48F-6361299EBC26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64DB99-92AA-384D-4B2F-27C0B4449E96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36338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EDEE-281C-3E8E-6E23-DC2AE0E17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AB6E5C-C59F-8373-758E-F24B05AEB46C}"/>
              </a:ext>
            </a:extLst>
          </p:cNvPr>
          <p:cNvSpPr/>
          <p:nvPr/>
        </p:nvSpPr>
        <p:spPr>
          <a:xfrm>
            <a:off x="0" y="-17513"/>
            <a:ext cx="12182317" cy="985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57413BE7-AE2B-7357-FFF2-F19F4969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87BF317C-CE76-F9A7-EE0C-87004C623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402A17-4F3B-D03B-AA4A-3455BDF475F7}"/>
              </a:ext>
            </a:extLst>
          </p:cNvPr>
          <p:cNvSpPr txBox="1"/>
          <p:nvPr/>
        </p:nvSpPr>
        <p:spPr>
          <a:xfrm>
            <a:off x="10840935" y="124103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Johnsmith@cookfood.com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C1BBC-BAB4-6068-9CE7-3A29851FA815}"/>
              </a:ext>
            </a:extLst>
          </p:cNvPr>
          <p:cNvSpPr txBox="1"/>
          <p:nvPr/>
        </p:nvSpPr>
        <p:spPr>
          <a:xfrm>
            <a:off x="657860" y="60565"/>
            <a:ext cx="700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Delivery Receipt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2B546-1501-8807-CD35-FFE669C62441}"/>
              </a:ext>
            </a:extLst>
          </p:cNvPr>
          <p:cNvSpPr txBox="1"/>
          <p:nvPr/>
        </p:nvSpPr>
        <p:spPr>
          <a:xfrm>
            <a:off x="10748290" y="640656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285086-07FD-CC55-B601-29E9F4C86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5282"/>
              </p:ext>
            </p:extLst>
          </p:nvPr>
        </p:nvGraphicFramePr>
        <p:xfrm>
          <a:off x="4804527" y="5426157"/>
          <a:ext cx="6017136" cy="11630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5447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1045447">
                  <a:extLst>
                    <a:ext uri="{9D8B030D-6E8A-4147-A177-3AD203B41FA5}">
                      <a16:colId xmlns:a16="http://schemas.microsoft.com/office/drawing/2014/main" val="4194758728"/>
                    </a:ext>
                  </a:extLst>
                </a:gridCol>
                <a:gridCol w="2453675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  <a:gridCol w="1472567">
                  <a:extLst>
                    <a:ext uri="{9D8B030D-6E8A-4147-A177-3AD203B41FA5}">
                      <a16:colId xmlns:a16="http://schemas.microsoft.com/office/drawing/2014/main" val="3305878366"/>
                    </a:ext>
                  </a:extLst>
                </a:gridCol>
              </a:tblGrid>
              <a:tr h="634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receipt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PO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receipts submitted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PO’s raised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431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CE47113-25BA-7C4C-80FE-51A12A3E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74091"/>
              </p:ext>
            </p:extLst>
          </p:nvPr>
        </p:nvGraphicFramePr>
        <p:xfrm>
          <a:off x="4807015" y="3306290"/>
          <a:ext cx="6956362" cy="119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51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19309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81023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99102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73754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70218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1070218">
                  <a:extLst>
                    <a:ext uri="{9D8B030D-6E8A-4147-A177-3AD203B41FA5}">
                      <a16:colId xmlns:a16="http://schemas.microsoft.com/office/drawing/2014/main" val="4219604393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Approved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0B0C20E-B2A7-5321-5757-FB47033656F7}"/>
              </a:ext>
            </a:extLst>
          </p:cNvPr>
          <p:cNvSpPr txBox="1"/>
          <p:nvPr/>
        </p:nvSpPr>
        <p:spPr>
          <a:xfrm>
            <a:off x="4807015" y="2842327"/>
            <a:ext cx="21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Approved PO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C7306-B487-F998-4E6F-D7ECDAB7684D}"/>
              </a:ext>
            </a:extLst>
          </p:cNvPr>
          <p:cNvSpPr txBox="1"/>
          <p:nvPr/>
        </p:nvSpPr>
        <p:spPr>
          <a:xfrm>
            <a:off x="4804527" y="492892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0E9AC595-D82F-FA82-2570-23906D7F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6" y="4333606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B9E4527B-F59A-194C-15A2-5C1E5BD5D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397550-2C5A-B34D-6C9F-B76C31DEAD6B}"/>
              </a:ext>
            </a:extLst>
          </p:cNvPr>
          <p:cNvSpPr/>
          <p:nvPr/>
        </p:nvSpPr>
        <p:spPr>
          <a:xfrm>
            <a:off x="272642" y="2057119"/>
            <a:ext cx="4099333" cy="2871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231F4-7264-CE81-FD5C-8F0401B99223}"/>
              </a:ext>
            </a:extLst>
          </p:cNvPr>
          <p:cNvSpPr txBox="1"/>
          <p:nvPr/>
        </p:nvSpPr>
        <p:spPr>
          <a:xfrm>
            <a:off x="1095330" y="3434219"/>
            <a:ext cx="18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Receipt(s)</a:t>
            </a:r>
          </a:p>
        </p:txBody>
      </p:sp>
      <p:pic>
        <p:nvPicPr>
          <p:cNvPr id="9" name="Graphic 8" descr="Upload with solid fill">
            <a:extLst>
              <a:ext uri="{FF2B5EF4-FFF2-40B4-BE49-F238E27FC236}">
                <a16:creationId xmlns:a16="http://schemas.microsoft.com/office/drawing/2014/main" id="{BEF849F8-C1AD-F6EB-6115-AE73873340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5539" y="3262132"/>
            <a:ext cx="1079204" cy="10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0EC2CD-511F-BC48-A679-08AAE9CE0EF6}"/>
              </a:ext>
            </a:extLst>
          </p:cNvPr>
          <p:cNvSpPr txBox="1"/>
          <p:nvPr/>
        </p:nvSpPr>
        <p:spPr>
          <a:xfrm>
            <a:off x="544541" y="2229853"/>
            <a:ext cx="239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Receipt Input 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6A8C61-5AE0-213F-184D-0C8980B99AB7}"/>
              </a:ext>
            </a:extLst>
          </p:cNvPr>
          <p:cNvSpPr txBox="1"/>
          <p:nvPr/>
        </p:nvSpPr>
        <p:spPr>
          <a:xfrm>
            <a:off x="445409" y="2721132"/>
            <a:ext cx="37019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Select PO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1647FC-85AF-EC30-F6BC-E04CFA9FD9B2}"/>
              </a:ext>
            </a:extLst>
          </p:cNvPr>
          <p:cNvSpPr/>
          <p:nvPr/>
        </p:nvSpPr>
        <p:spPr>
          <a:xfrm>
            <a:off x="1820862" y="434133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B90DC60-3A3A-EC81-A47C-066867FBBCE4}"/>
              </a:ext>
            </a:extLst>
          </p:cNvPr>
          <p:cNvSpPr/>
          <p:nvPr/>
        </p:nvSpPr>
        <p:spPr>
          <a:xfrm rot="10800000">
            <a:off x="3765675" y="2822409"/>
            <a:ext cx="220945" cy="16677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317A5B7-7275-0E90-CCAD-6909FAF9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63583"/>
              </p:ext>
            </p:extLst>
          </p:nvPr>
        </p:nvGraphicFramePr>
        <p:xfrm>
          <a:off x="4807015" y="1736532"/>
          <a:ext cx="6384860" cy="64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4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361644">
                  <a:extLst>
                    <a:ext uri="{9D8B030D-6E8A-4147-A177-3AD203B41FA5}">
                      <a16:colId xmlns:a16="http://schemas.microsoft.com/office/drawing/2014/main" val="4155278188"/>
                    </a:ext>
                  </a:extLst>
                </a:gridCol>
                <a:gridCol w="1263704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3579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3027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Delivery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4D65937-06CF-16EF-4D73-880C083D0947}"/>
              </a:ext>
            </a:extLst>
          </p:cNvPr>
          <p:cNvSpPr txBox="1"/>
          <p:nvPr/>
        </p:nvSpPr>
        <p:spPr>
          <a:xfrm>
            <a:off x="4807015" y="1290868"/>
            <a:ext cx="29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Delivery Receipt Log</a:t>
            </a:r>
          </a:p>
        </p:txBody>
      </p:sp>
      <p:pic>
        <p:nvPicPr>
          <p:cNvPr id="31" name="Graphic 30" descr="Receipt outline">
            <a:extLst>
              <a:ext uri="{FF2B5EF4-FFF2-40B4-BE49-F238E27FC236}">
                <a16:creationId xmlns:a16="http://schemas.microsoft.com/office/drawing/2014/main" id="{80E5A7D9-C492-565A-6F87-029A31BEA3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5047" y="32999"/>
            <a:ext cx="914400" cy="883940"/>
          </a:xfrm>
          <a:prstGeom prst="rect">
            <a:avLst/>
          </a:prstGeom>
        </p:spPr>
      </p:pic>
      <p:pic>
        <p:nvPicPr>
          <p:cNvPr id="2" name="Picture 2" descr="Ellipsis - Free shapes and symbols icons">
            <a:extLst>
              <a:ext uri="{FF2B5EF4-FFF2-40B4-BE49-F238E27FC236}">
                <a16:creationId xmlns:a16="http://schemas.microsoft.com/office/drawing/2014/main" id="{7C814DB6-1FD8-FD55-6E22-AF627803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6" y="2206518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7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CCDE1-36EA-0325-4C3A-C8E1704B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4CDC-7AA5-74E8-9A43-215546EFE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SUPPLIER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5DA9A8-4CF0-FF76-B7A6-87286A886A45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A0118645-FDBC-A068-D67A-089DBCD24C38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0BD2491-1C52-EF9D-8C65-1C24F217B872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36926D-552D-5237-DB1B-C826B3764554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B64F0EB3-194E-655E-9BFA-1615BE65A3C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40D8EEA-28A2-7FFE-2B46-5F91B30F3A91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493BBD-E67A-2E2F-3254-944B512798AF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151C8E5B-0E70-CD69-3079-38981BCA1E10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85F3C97-DC86-01BE-3634-CC11E7AF6566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44A4F6-DF45-86EC-97E4-AEFC07950B22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764491D5-EAE3-516B-B8F5-F0C6ABB9DB01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47956A3-D0CD-5905-3493-39A8CF3130F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93D76D-69F7-E53F-FB80-3F3628C414B1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4EA7DF7-06B3-DACD-AF72-24D22FF31964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04EE65F-BBDF-07FF-2536-9FAAC6F57C7F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59B430-718C-31C3-4D63-B028574BEEE6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09AF69-1CBA-38A1-AC75-7145EC714D58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0A68A-B4E6-2868-28EE-87BA62769AD0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CBADA3-AA73-F3C1-A922-272620B3D8BC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411FC3A-C34A-42C0-8123-202AB00FB7F1}"/>
              </a:ext>
            </a:extLst>
          </p:cNvPr>
          <p:cNvSpPr/>
          <p:nvPr/>
        </p:nvSpPr>
        <p:spPr>
          <a:xfrm>
            <a:off x="5714043" y="2591256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83B1C7-64FA-9948-47CB-4A668FE9252C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ED399-6796-980F-90AB-1F6C81C217B0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27FB3E-05C8-4666-4D96-744AF52CCAC6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EBC02D-A996-321F-6584-E4100F066816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B941A-983A-E18D-B11A-3313ACABAF63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13804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EC24D-C1AC-9833-F888-E419778F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CABBAB1-E6FA-6653-F12D-75DF0A781027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B6794-6FB9-26CD-1B95-CCC9E529F7CB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2375E-AE81-DAD9-1974-FBBD5AAD0FA5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15C0F624-699F-4ADD-B173-080C0F2BF036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5201B-5924-3BBA-7072-2A86C954D2E8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960B46-B427-BA73-16F8-81B87C1AD178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688A293D-9070-D20C-2038-91968BA53DEA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2C9C8E-B213-F819-1B15-29AF3A8C18EF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3CB7B4-1F67-895A-67E4-A5C65601ADD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67BEE253-15EE-B03F-EC43-FDA3425EB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DA7D32-C497-63B0-FF0B-2F23D8A1D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SUPPLIER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F2FFB-51B6-BB58-2950-392B917E433A}"/>
              </a:ext>
            </a:extLst>
          </p:cNvPr>
          <p:cNvSpPr txBox="1"/>
          <p:nvPr/>
        </p:nvSpPr>
        <p:spPr>
          <a:xfrm>
            <a:off x="-1997693" y="6683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JoeSupplier@supplier.com</a:t>
            </a:r>
          </a:p>
        </p:txBody>
      </p:sp>
    </p:spTree>
    <p:extLst>
      <p:ext uri="{BB962C8B-B14F-4D97-AF65-F5344CB8AC3E}">
        <p14:creationId xmlns:p14="http://schemas.microsoft.com/office/powerpoint/2010/main" val="378622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78A31-1FC8-A17B-0653-756BF116B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C3CBDE8-3B5D-C764-C987-305AE14F638A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226D9-8564-9FA9-3F28-D7C9A6390EE1}"/>
              </a:ext>
            </a:extLst>
          </p:cNvPr>
          <p:cNvSpPr/>
          <p:nvPr/>
        </p:nvSpPr>
        <p:spPr>
          <a:xfrm>
            <a:off x="5183348" y="1974587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82BFB5C7-FC19-24C9-49E0-C0D65359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83DF4A8-59D5-B2D5-CEB9-CB3464440D59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72999-8E0E-1847-18DC-E9BA1A25D360}"/>
              </a:ext>
            </a:extLst>
          </p:cNvPr>
          <p:cNvSpPr txBox="1"/>
          <p:nvPr/>
        </p:nvSpPr>
        <p:spPr>
          <a:xfrm>
            <a:off x="21430" y="110328"/>
            <a:ext cx="204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JoeSupplier@supplier.com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4545CA-9E45-0058-0102-AE5B06BD1B6F}"/>
              </a:ext>
            </a:extLst>
          </p:cNvPr>
          <p:cNvSpPr txBox="1"/>
          <p:nvPr/>
        </p:nvSpPr>
        <p:spPr>
          <a:xfrm>
            <a:off x="5193819" y="3150892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 upload</a:t>
            </a:r>
          </a:p>
        </p:txBody>
      </p: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D4562889-EF86-5FE7-8523-EAED254F1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042" y="3844385"/>
            <a:ext cx="498371" cy="4983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1995D2-FFE2-9263-6BAF-A2990B833C5B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9DFE0C-A8BE-2B18-36AE-46EE3CF3F73A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DD02583-56A2-5EEB-398F-BD5657672F84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201BC2-B294-DBF5-7E0C-12CB709DEDC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5F14EB-283C-FC36-416C-1CF9514E165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6D5887E7-47DE-71D7-1021-D12CD6B2F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84328CA-E892-D24E-0496-008C804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SUPPLIER MENU</a:t>
            </a:r>
          </a:p>
        </p:txBody>
      </p:sp>
      <p:pic>
        <p:nvPicPr>
          <p:cNvPr id="19" name="Graphic 18" descr="Receipt outline">
            <a:extLst>
              <a:ext uri="{FF2B5EF4-FFF2-40B4-BE49-F238E27FC236}">
                <a16:creationId xmlns:a16="http://schemas.microsoft.com/office/drawing/2014/main" id="{5A88EDE2-9E18-5B7F-31A9-A1963F84A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9589" y="2236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1CCB3-1670-249E-95B2-351659A8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46064F-1552-EDBC-E9DA-73DA8863F463}"/>
              </a:ext>
            </a:extLst>
          </p:cNvPr>
          <p:cNvSpPr/>
          <p:nvPr/>
        </p:nvSpPr>
        <p:spPr>
          <a:xfrm>
            <a:off x="0" y="-15615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114089DF-7701-49B4-C0EF-7A0077B6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765836-2F8D-CCB7-0690-515A819355A8}"/>
              </a:ext>
            </a:extLst>
          </p:cNvPr>
          <p:cNvSpPr txBox="1"/>
          <p:nvPr/>
        </p:nvSpPr>
        <p:spPr>
          <a:xfrm>
            <a:off x="10847873" y="303100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NeilSmith@supplier.com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B1A01-671A-5828-2808-443F7FD31292}"/>
              </a:ext>
            </a:extLst>
          </p:cNvPr>
          <p:cNvSpPr txBox="1"/>
          <p:nvPr/>
        </p:nvSpPr>
        <p:spPr>
          <a:xfrm>
            <a:off x="-277793" y="118034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Raise Invoice</a:t>
            </a:r>
          </a:p>
        </p:txBody>
      </p:sp>
      <p:pic>
        <p:nvPicPr>
          <p:cNvPr id="14" name="Graphic 13" descr="Receipt outline">
            <a:extLst>
              <a:ext uri="{FF2B5EF4-FFF2-40B4-BE49-F238E27FC236}">
                <a16:creationId xmlns:a16="http://schemas.microsoft.com/office/drawing/2014/main" id="{59670E07-3997-7DB8-88AD-A6890F85F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6474" y="33353"/>
            <a:ext cx="914400" cy="9144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7FD1AF-386C-4801-2C8F-B13C949A8A05}"/>
              </a:ext>
            </a:extLst>
          </p:cNvPr>
          <p:cNvSpPr/>
          <p:nvPr/>
        </p:nvSpPr>
        <p:spPr>
          <a:xfrm>
            <a:off x="277793" y="1331089"/>
            <a:ext cx="5037158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3677AC-0024-2105-8B51-F2B59CB5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60955"/>
              </p:ext>
            </p:extLst>
          </p:nvPr>
        </p:nvGraphicFramePr>
        <p:xfrm>
          <a:off x="5897071" y="5014246"/>
          <a:ext cx="601713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58800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4058336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Total Invoice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Individual Invoices ’s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29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B99BB1-E694-2F09-A774-7FF8F0846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46128"/>
              </p:ext>
            </p:extLst>
          </p:nvPr>
        </p:nvGraphicFramePr>
        <p:xfrm>
          <a:off x="5897071" y="3576430"/>
          <a:ext cx="601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19648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0285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19110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403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6083F07-4726-222E-5AAF-66217C73F0FE}"/>
              </a:ext>
            </a:extLst>
          </p:cNvPr>
          <p:cNvSpPr txBox="1"/>
          <p:nvPr/>
        </p:nvSpPr>
        <p:spPr>
          <a:xfrm>
            <a:off x="5818207" y="3114405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Invoice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B4DC8-5567-4ADD-20E7-D33B312F5872}"/>
              </a:ext>
            </a:extLst>
          </p:cNvPr>
          <p:cNvSpPr txBox="1"/>
          <p:nvPr/>
        </p:nvSpPr>
        <p:spPr>
          <a:xfrm>
            <a:off x="5818207" y="455582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37108-9B8E-AF75-11D9-A67F9BA9AF99}"/>
              </a:ext>
            </a:extLst>
          </p:cNvPr>
          <p:cNvSpPr txBox="1"/>
          <p:nvPr/>
        </p:nvSpPr>
        <p:spPr>
          <a:xfrm>
            <a:off x="715700" y="1615419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Invoice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E1C16-5752-2383-8843-4FCD21220EB4}"/>
              </a:ext>
            </a:extLst>
          </p:cNvPr>
          <p:cNvSpPr txBox="1"/>
          <p:nvPr/>
        </p:nvSpPr>
        <p:spPr>
          <a:xfrm>
            <a:off x="715700" y="2666875"/>
            <a:ext cx="4201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Company name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BCC63-23B0-0C4C-B0C8-36AB0855282B}"/>
              </a:ext>
            </a:extLst>
          </p:cNvPr>
          <p:cNvSpPr txBox="1"/>
          <p:nvPr/>
        </p:nvSpPr>
        <p:spPr>
          <a:xfrm>
            <a:off x="715696" y="3228963"/>
            <a:ext cx="420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CF5C6-E218-EF8F-5A80-6E27A1B34F0F}"/>
              </a:ext>
            </a:extLst>
          </p:cNvPr>
          <p:cNvSpPr txBox="1"/>
          <p:nvPr/>
        </p:nvSpPr>
        <p:spPr>
          <a:xfrm>
            <a:off x="712715" y="3775700"/>
            <a:ext cx="4204981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327CB9-F3D8-73C5-18AC-3D81E00F9454}"/>
              </a:ext>
            </a:extLst>
          </p:cNvPr>
          <p:cNvSpPr txBox="1"/>
          <p:nvPr/>
        </p:nvSpPr>
        <p:spPr>
          <a:xfrm>
            <a:off x="712715" y="4913451"/>
            <a:ext cx="4204981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E61D28-94CA-CB78-534B-DFE535D503A2}"/>
              </a:ext>
            </a:extLst>
          </p:cNvPr>
          <p:cNvSpPr txBox="1"/>
          <p:nvPr/>
        </p:nvSpPr>
        <p:spPr>
          <a:xfrm>
            <a:off x="712715" y="4340798"/>
            <a:ext cx="42049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Unit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e.g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kg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3DE539-4C96-B38A-1E06-6C6669295121}"/>
              </a:ext>
            </a:extLst>
          </p:cNvPr>
          <p:cNvSpPr/>
          <p:nvPr/>
        </p:nvSpPr>
        <p:spPr>
          <a:xfrm>
            <a:off x="715697" y="562384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51BAAE-E63D-F282-725D-D29CF9CC2103}"/>
              </a:ext>
            </a:extLst>
          </p:cNvPr>
          <p:cNvSpPr/>
          <p:nvPr/>
        </p:nvSpPr>
        <p:spPr>
          <a:xfrm>
            <a:off x="1799344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last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59D7CC-D6FE-9731-A4B7-51C3E609CDFC}"/>
              </a:ext>
            </a:extLst>
          </p:cNvPr>
          <p:cNvSpPr/>
          <p:nvPr/>
        </p:nvSpPr>
        <p:spPr>
          <a:xfrm>
            <a:off x="2882991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Download Current Purchase order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1AC2FEE-C775-E570-ACE4-DF0F9D5B396A}"/>
              </a:ext>
            </a:extLst>
          </p:cNvPr>
          <p:cNvSpPr/>
          <p:nvPr/>
        </p:nvSpPr>
        <p:spPr>
          <a:xfrm>
            <a:off x="3966638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C4973-889C-95B2-C58D-F23A9412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6650"/>
              </p:ext>
            </p:extLst>
          </p:nvPr>
        </p:nvGraphicFramePr>
        <p:xfrm>
          <a:off x="5897071" y="1611572"/>
          <a:ext cx="6017136" cy="137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1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670518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1091354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689427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1001129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208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4915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093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447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FE8BA7-E53B-6614-7DC9-D4ACD48B5145}"/>
              </a:ext>
            </a:extLst>
          </p:cNvPr>
          <p:cNvSpPr txBox="1"/>
          <p:nvPr/>
        </p:nvSpPr>
        <p:spPr>
          <a:xfrm>
            <a:off x="5818207" y="117542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Entry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A5548099-FACF-1EC4-92D4-AB00C866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81" y="4055544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2B52843F-8FE2-E333-F5F0-B821FCC4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EA0D1-269C-D3F6-020C-166D3152569B}"/>
              </a:ext>
            </a:extLst>
          </p:cNvPr>
          <p:cNvSpPr txBox="1"/>
          <p:nvPr/>
        </p:nvSpPr>
        <p:spPr>
          <a:xfrm>
            <a:off x="715696" y="2084415"/>
            <a:ext cx="420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 No.</a:t>
            </a:r>
          </a:p>
        </p:txBody>
      </p:sp>
      <p:pic>
        <p:nvPicPr>
          <p:cNvPr id="5" name="Picture 2" descr="Ellipsis - Free shapes and symbols icons">
            <a:extLst>
              <a:ext uri="{FF2B5EF4-FFF2-40B4-BE49-F238E27FC236}">
                <a16:creationId xmlns:a16="http://schemas.microsoft.com/office/drawing/2014/main" id="{3DCE4E0B-0CCD-5D08-71A0-DBADFA44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81" y="2837602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0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23230-5FB9-2A7C-74ED-CD155142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46F5-37F0-28A7-2B0B-4DD3D897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FINANCE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559A39-38B2-A755-8491-C0628C94655F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B508B140-E75C-1CCD-1513-B5720DAE4AD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F35CAB6-DEB0-3243-127C-0CFF2040F207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7E3CE-02A0-151F-6741-40AC7B126190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AFC9AEA-443F-3E3C-AFF7-4FB24D9BCFF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A054F7B-806D-3111-0124-4FBC7989A4B4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9251E2-A49E-92C4-A4A9-48749DC02ADE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2603C6E2-01A3-3012-7293-9FBAF5E0126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7FA12F1-2C7F-69A6-466D-730C0D1B64D9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B79B85-15F2-B8BA-BDA1-45F1353AE493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FD2BE9-4AF3-DDC5-5E96-F55A371C4FF8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C01C51A-A43E-70BE-6CAE-28E1B6A6FC8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D7584-606A-F3E7-AF91-35CFF457BE9B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7AEE69B-FFCA-3B0A-8AA3-AD7995E1E8B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6CA7CC90-0B9C-CA27-230C-5255FEAEC5F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AD7C39-9D85-F6E8-7A18-E6E8007536CC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045AA6-CA04-B973-52B0-F5C0D2C71C2A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06BB20-121E-3D19-6925-24ECDCCA2CF6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9C72B3-C466-45E3-A350-43C6218506AE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73123D9-27EC-BC0E-981A-A1A6CCB61798}"/>
              </a:ext>
            </a:extLst>
          </p:cNvPr>
          <p:cNvSpPr/>
          <p:nvPr/>
        </p:nvSpPr>
        <p:spPr>
          <a:xfrm>
            <a:off x="6523500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BCEB5-F1E7-F029-3568-F59A804D3164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2FB246-945D-A262-039C-387286CCA022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5B226-7E95-7F4F-AAFA-E68265624B72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1BB06F-E5FE-D338-6063-7E01400965FE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FFFA93-16BB-2FB0-6982-A28B5B745FAA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63438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E074-838D-F7DE-C2F9-12D79461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5D14545-2955-92B7-4F07-D0B91A0D2FED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89D5A-69CA-A4C4-C7E9-53C820A82438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37EC4-7CD9-FB1F-D1BE-1E6C40952338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C94EDF40-5C8B-2CCA-4B4B-7453A39224BE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46672-0B6C-614F-8834-8988470CF84B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875318-581D-5F43-9996-2C4CDA70BC1B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AA5BA0DA-2882-C458-69E2-7FEFBBE3D4B4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0ADAB9-C443-3C4A-F4BE-66E6F7B07989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CF9E2B-DBCB-308C-8F03-9BC4AE8EDF65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8D4BBD31-8D53-66EA-BA79-2279A451E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FCF30-76A8-DB24-27D4-9EF0ED2F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FINANCE LOGIN</a:t>
            </a:r>
          </a:p>
        </p:txBody>
      </p:sp>
    </p:spTree>
    <p:extLst>
      <p:ext uri="{BB962C8B-B14F-4D97-AF65-F5344CB8AC3E}">
        <p14:creationId xmlns:p14="http://schemas.microsoft.com/office/powerpoint/2010/main" val="428419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F3C99-8F26-B503-ACF9-912F269C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9167B443-3AD8-C8C5-210A-D4160355ABEB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55BE704A-F0B6-5AD3-8F71-2FFAD4CE8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0ACCFB52-BDED-58D3-B964-0ECFFF7B04F6}"/>
              </a:ext>
            </a:extLst>
          </p:cNvPr>
          <p:cNvSpPr/>
          <p:nvPr/>
        </p:nvSpPr>
        <p:spPr>
          <a:xfrm>
            <a:off x="0" y="4260256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7C4ED-D7B7-8E39-A722-6B7115E8E4D6}"/>
              </a:ext>
            </a:extLst>
          </p:cNvPr>
          <p:cNvSpPr txBox="1"/>
          <p:nvPr/>
        </p:nvSpPr>
        <p:spPr>
          <a:xfrm>
            <a:off x="21430" y="110328"/>
            <a:ext cx="2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JohnFinanceAnalyst@cook.com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2B6C0-34A2-37CB-A66A-5A8616877D17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F623C2-CB73-466A-A82B-7766777E8358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E66B2F5A-EFCF-DDB8-920C-D83660C99F41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17B4D0-74FB-80A0-B8EA-6130FB44400C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86A4A4-A863-F114-33B7-465FE1ECF9AE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17A2BBD9-0EA7-6C64-255C-9D66D07B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4AE7526-BE2A-F873-9AA0-29788796A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FINANCE ANALYST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AB21C-6039-D403-AC14-01F01CE6AA87}"/>
              </a:ext>
            </a:extLst>
          </p:cNvPr>
          <p:cNvSpPr/>
          <p:nvPr/>
        </p:nvSpPr>
        <p:spPr>
          <a:xfrm>
            <a:off x="5207149" y="2127361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5291A7-B0EA-C6B6-131F-0ECFE7B76AC2}"/>
              </a:ext>
            </a:extLst>
          </p:cNvPr>
          <p:cNvGrpSpPr/>
          <p:nvPr/>
        </p:nvGrpSpPr>
        <p:grpSpPr>
          <a:xfrm>
            <a:off x="5247707" y="2259957"/>
            <a:ext cx="1964267" cy="1709725"/>
            <a:chOff x="5247707" y="2259957"/>
            <a:chExt cx="1964267" cy="1709725"/>
          </a:xfrm>
        </p:grpSpPr>
        <p:pic>
          <p:nvPicPr>
            <p:cNvPr id="2" name="Graphic 1" descr="CheckList outline">
              <a:extLst>
                <a:ext uri="{FF2B5EF4-FFF2-40B4-BE49-F238E27FC236}">
                  <a16:creationId xmlns:a16="http://schemas.microsoft.com/office/drawing/2014/main" id="{949456D5-C5A1-0D21-B946-C7FBF23A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2641" y="2259957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2E5600-F475-0471-9414-5386432A133C}"/>
                </a:ext>
              </a:extLst>
            </p:cNvPr>
            <p:cNvSpPr txBox="1"/>
            <p:nvPr/>
          </p:nvSpPr>
          <p:spPr>
            <a:xfrm>
              <a:off x="5247707" y="3323351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  <p:pic>
        <p:nvPicPr>
          <p:cNvPr id="15" name="Graphic 14" descr="Cursor outline">
            <a:extLst>
              <a:ext uri="{FF2B5EF4-FFF2-40B4-BE49-F238E27FC236}">
                <a16:creationId xmlns:a16="http://schemas.microsoft.com/office/drawing/2014/main" id="{23D6398C-A489-060E-9394-3F28A9FB1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4094" y="3976913"/>
            <a:ext cx="498371" cy="4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32CB-80FF-DF4C-47C8-1DC8F018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0723DB-4B18-9F3E-9FE2-3BC12FA14152}"/>
              </a:ext>
            </a:extLst>
          </p:cNvPr>
          <p:cNvSpPr/>
          <p:nvPr/>
        </p:nvSpPr>
        <p:spPr>
          <a:xfrm>
            <a:off x="7935" y="3908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9EE98C63-1736-402D-40D1-F316D458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882703-C758-9972-3E5C-8AC01E1A83EE}"/>
              </a:ext>
            </a:extLst>
          </p:cNvPr>
          <p:cNvSpPr txBox="1"/>
          <p:nvPr/>
        </p:nvSpPr>
        <p:spPr>
          <a:xfrm>
            <a:off x="10847873" y="209690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JohnFinance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Analyst@cook.com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F2062-3BDF-1728-39C1-F2B7590F5658}"/>
              </a:ext>
            </a:extLst>
          </p:cNvPr>
          <p:cNvSpPr txBox="1"/>
          <p:nvPr/>
        </p:nvSpPr>
        <p:spPr>
          <a:xfrm>
            <a:off x="722946" y="122990"/>
            <a:ext cx="5686426" cy="85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Three-way-matching</a:t>
            </a:r>
          </a:p>
        </p:txBody>
      </p:sp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2099D4CB-F48C-135A-7A4E-05D0A56A9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pic>
        <p:nvPicPr>
          <p:cNvPr id="10" name="Graphic 9" descr="CheckList outline">
            <a:extLst>
              <a:ext uri="{FF2B5EF4-FFF2-40B4-BE49-F238E27FC236}">
                <a16:creationId xmlns:a16="http://schemas.microsoft.com/office/drawing/2014/main" id="{3657F49F-DE81-9CC0-226C-AFD7497AF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8698" y="98091"/>
            <a:ext cx="914400" cy="9144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C88815A-89CD-2D49-C0DD-BE3FD90E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86915"/>
              </p:ext>
            </p:extLst>
          </p:nvPr>
        </p:nvGraphicFramePr>
        <p:xfrm>
          <a:off x="475487" y="1536192"/>
          <a:ext cx="659405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76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889537">
                  <a:extLst>
                    <a:ext uri="{9D8B030D-6E8A-4147-A177-3AD203B41FA5}">
                      <a16:colId xmlns:a16="http://schemas.microsoft.com/office/drawing/2014/main" val="267790592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048540933"/>
                    </a:ext>
                  </a:extLst>
                </a:gridCol>
                <a:gridCol w="838288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1089955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159667">
                  <a:extLst>
                    <a:ext uri="{9D8B030D-6E8A-4147-A177-3AD203B41FA5}">
                      <a16:colId xmlns:a16="http://schemas.microsoft.com/office/drawing/2014/main" val="336585096"/>
                    </a:ext>
                  </a:extLst>
                </a:gridCol>
                <a:gridCol w="1200418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</a:tblGrid>
              <a:tr h="493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744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3867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173.10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4744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3867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80.00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4" name="Rounded Rectangle 31">
            <a:extLst>
              <a:ext uri="{FF2B5EF4-FFF2-40B4-BE49-F238E27FC236}">
                <a16:creationId xmlns:a16="http://schemas.microsoft.com/office/drawing/2014/main" id="{BFBFBFBE-B6C4-8713-48D7-85B818462C6E}"/>
              </a:ext>
            </a:extLst>
          </p:cNvPr>
          <p:cNvSpPr/>
          <p:nvPr/>
        </p:nvSpPr>
        <p:spPr>
          <a:xfrm>
            <a:off x="5989798" y="1585091"/>
            <a:ext cx="956414" cy="411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Triple Authenticate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4D469D-64F0-BE6D-7C9C-6643CA80A130}"/>
              </a:ext>
            </a:extLst>
          </p:cNvPr>
          <p:cNvSpPr/>
          <p:nvPr/>
        </p:nvSpPr>
        <p:spPr>
          <a:xfrm>
            <a:off x="6398903" y="2241870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278EDC-E514-223B-4F3C-7F5EE608CC7C}"/>
              </a:ext>
            </a:extLst>
          </p:cNvPr>
          <p:cNvSpPr/>
          <p:nvPr/>
        </p:nvSpPr>
        <p:spPr>
          <a:xfrm>
            <a:off x="6398903" y="2741998"/>
            <a:ext cx="138203" cy="1431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E334C-0FC6-365F-A668-9536D235EFBB}"/>
              </a:ext>
            </a:extLst>
          </p:cNvPr>
          <p:cNvSpPr txBox="1"/>
          <p:nvPr/>
        </p:nvSpPr>
        <p:spPr>
          <a:xfrm>
            <a:off x="475488" y="1149297"/>
            <a:ext cx="344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Authentication Backlog </a:t>
            </a:r>
          </a:p>
        </p:txBody>
      </p:sp>
      <p:pic>
        <p:nvPicPr>
          <p:cNvPr id="32" name="Picture 2" descr="Ellipsis - Free shapes and symbols icons">
            <a:extLst>
              <a:ext uri="{FF2B5EF4-FFF2-40B4-BE49-F238E27FC236}">
                <a16:creationId xmlns:a16="http://schemas.microsoft.com/office/drawing/2014/main" id="{3F2FA5DD-0B07-F8E3-B087-5CA8E504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2954143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1AB565-D01D-A9B7-C80D-3EDB7D1B5A78}"/>
              </a:ext>
            </a:extLst>
          </p:cNvPr>
          <p:cNvSpPr txBox="1"/>
          <p:nvPr/>
        </p:nvSpPr>
        <p:spPr>
          <a:xfrm>
            <a:off x="475486" y="3780261"/>
            <a:ext cx="297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Authorised</a:t>
            </a:r>
          </a:p>
        </p:txBody>
      </p:sp>
      <p:pic>
        <p:nvPicPr>
          <p:cNvPr id="43" name="Picture 2" descr="Ellipsis - Free shapes and symbols icons">
            <a:extLst>
              <a:ext uri="{FF2B5EF4-FFF2-40B4-BE49-F238E27FC236}">
                <a16:creationId xmlns:a16="http://schemas.microsoft.com/office/drawing/2014/main" id="{B1F85DDA-BFEC-E057-A850-9F37C64D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8" y="538737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B3878-1ED8-6BBD-C593-D7DAA68F6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48088"/>
              </p:ext>
            </p:extLst>
          </p:nvPr>
        </p:nvGraphicFramePr>
        <p:xfrm>
          <a:off x="482195" y="4214342"/>
          <a:ext cx="7642630" cy="107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09">
                  <a:extLst>
                    <a:ext uri="{9D8B030D-6E8A-4147-A177-3AD203B41FA5}">
                      <a16:colId xmlns:a16="http://schemas.microsoft.com/office/drawing/2014/main" val="3284898633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192219848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055379371"/>
                    </a:ext>
                  </a:extLst>
                </a:gridCol>
                <a:gridCol w="919504">
                  <a:extLst>
                    <a:ext uri="{9D8B030D-6E8A-4147-A177-3AD203B41FA5}">
                      <a16:colId xmlns:a16="http://schemas.microsoft.com/office/drawing/2014/main" val="3711537765"/>
                    </a:ext>
                  </a:extLst>
                </a:gridCol>
                <a:gridCol w="919861">
                  <a:extLst>
                    <a:ext uri="{9D8B030D-6E8A-4147-A177-3AD203B41FA5}">
                      <a16:colId xmlns:a16="http://schemas.microsoft.com/office/drawing/2014/main" val="27450850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703834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411403218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51669224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of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36309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Tool ltd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£60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8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A9924C-5428-473B-B20F-03B721DD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32CD6A0A-CDE0-A792-705E-E251AA85E5D2}"/>
              </a:ext>
            </a:extLst>
          </p:cNvPr>
          <p:cNvSpPr/>
          <p:nvPr/>
        </p:nvSpPr>
        <p:spPr>
          <a:xfrm rot="5400000">
            <a:off x="1763072" y="-1772057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E0069-27AC-C22C-3CBA-DD01EF957DE0}"/>
              </a:ext>
            </a:extLst>
          </p:cNvPr>
          <p:cNvSpPr/>
          <p:nvPr/>
        </p:nvSpPr>
        <p:spPr>
          <a:xfrm>
            <a:off x="9383843" y="2164450"/>
            <a:ext cx="1618937" cy="1709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ceipt outline">
            <a:extLst>
              <a:ext uri="{FF2B5EF4-FFF2-40B4-BE49-F238E27FC236}">
                <a16:creationId xmlns:a16="http://schemas.microsoft.com/office/drawing/2014/main" id="{DEF58B42-5580-245A-A4BB-0D914359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4255" y="2233251"/>
            <a:ext cx="914400" cy="914400"/>
          </a:xfrm>
          <a:prstGeom prst="rect">
            <a:avLst/>
          </a:prstGeom>
        </p:spPr>
      </p:pic>
      <p:pic>
        <p:nvPicPr>
          <p:cNvPr id="10" name="Graphic 9" descr="Credit card outline">
            <a:extLst>
              <a:ext uri="{FF2B5EF4-FFF2-40B4-BE49-F238E27FC236}">
                <a16:creationId xmlns:a16="http://schemas.microsoft.com/office/drawing/2014/main" id="{64E22E87-1D34-87DD-787C-7B918216C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5570" y="2201867"/>
            <a:ext cx="914400" cy="914400"/>
          </a:xfrm>
          <a:prstGeom prst="rect">
            <a:avLst/>
          </a:prstGeom>
        </p:spPr>
      </p:pic>
      <p:pic>
        <p:nvPicPr>
          <p:cNvPr id="12" name="Graphic 11" descr="Tick with solid fill">
            <a:extLst>
              <a:ext uri="{FF2B5EF4-FFF2-40B4-BE49-F238E27FC236}">
                <a16:creationId xmlns:a16="http://schemas.microsoft.com/office/drawing/2014/main" id="{19BD6BDB-470D-D8FE-7AF6-AA12868EC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7714" y="2227267"/>
            <a:ext cx="914400" cy="914400"/>
          </a:xfrm>
          <a:prstGeom prst="rect">
            <a:avLst/>
          </a:prstGeom>
        </p:spPr>
      </p:pic>
      <p:pic>
        <p:nvPicPr>
          <p:cNvPr id="14" name="Graphic 13" descr="CheckList outline">
            <a:extLst>
              <a:ext uri="{FF2B5EF4-FFF2-40B4-BE49-F238E27FC236}">
                <a16:creationId xmlns:a16="http://schemas.microsoft.com/office/drawing/2014/main" id="{16CF6043-7966-1C0C-A823-AE4EA6C0B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6106" y="2201867"/>
            <a:ext cx="914400" cy="914400"/>
          </a:xfrm>
          <a:prstGeom prst="rect">
            <a:avLst/>
          </a:prstGeom>
        </p:spPr>
      </p:pic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7F64DE12-F733-55FB-F554-34787DC460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pic>
        <p:nvPicPr>
          <p:cNvPr id="19" name="Graphic 18" descr="Receipt outline">
            <a:extLst>
              <a:ext uri="{FF2B5EF4-FFF2-40B4-BE49-F238E27FC236}">
                <a16:creationId xmlns:a16="http://schemas.microsoft.com/office/drawing/2014/main" id="{968FAF3E-F494-293B-C865-8333E9BEE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250" y="2227267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A693404-C166-7616-F0A9-02086576BAF3}"/>
              </a:ext>
            </a:extLst>
          </p:cNvPr>
          <p:cNvGrpSpPr/>
          <p:nvPr/>
        </p:nvGrpSpPr>
        <p:grpSpPr>
          <a:xfrm>
            <a:off x="3344619" y="580961"/>
            <a:ext cx="2129153" cy="1646305"/>
            <a:chOff x="8692253" y="1127923"/>
            <a:chExt cx="2129153" cy="164630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1B49573-C4B8-ECB5-69C4-B423BD2DD558}"/>
                </a:ext>
              </a:extLst>
            </p:cNvPr>
            <p:cNvSpPr/>
            <p:nvPr/>
          </p:nvSpPr>
          <p:spPr>
            <a:xfrm rot="19562103">
              <a:off x="8692253" y="1154147"/>
              <a:ext cx="2027431" cy="1620081"/>
            </a:xfrm>
            <a:prstGeom prst="arc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4BD08C-7206-F503-3070-560E1BEC4DF4}"/>
                </a:ext>
              </a:extLst>
            </p:cNvPr>
            <p:cNvSpPr/>
            <p:nvPr/>
          </p:nvSpPr>
          <p:spPr>
            <a:xfrm>
              <a:off x="8901137" y="1127923"/>
              <a:ext cx="19202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34" charset="0"/>
                  <a:cs typeface="ADLaM Display" panose="020F0502020204030204" pitchFamily="34" charset="0"/>
                </a:rPr>
                <a:t>R</a:t>
              </a:r>
              <a:r>
                <a:rPr lang="en-GB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atify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8A2F5F-B29F-27AF-F2AE-25117EFAF9BD}"/>
              </a:ext>
            </a:extLst>
          </p:cNvPr>
          <p:cNvSpPr txBox="1"/>
          <p:nvPr/>
        </p:nvSpPr>
        <p:spPr>
          <a:xfrm>
            <a:off x="4222244" y="3285600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Receipt upload</a:t>
            </a:r>
          </a:p>
        </p:txBody>
      </p:sp>
      <p:pic>
        <p:nvPicPr>
          <p:cNvPr id="24" name="Graphic 23" descr="Receipt outline">
            <a:extLst>
              <a:ext uri="{FF2B5EF4-FFF2-40B4-BE49-F238E27FC236}">
                <a16:creationId xmlns:a16="http://schemas.microsoft.com/office/drawing/2014/main" id="{E043518E-4A4D-B636-1323-A573D90F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103" y="222726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2FE671-E804-9FCC-A0A8-574B7B1B6F34}"/>
              </a:ext>
            </a:extLst>
          </p:cNvPr>
          <p:cNvSpPr txBox="1"/>
          <p:nvPr/>
        </p:nvSpPr>
        <p:spPr>
          <a:xfrm>
            <a:off x="5930366" y="3264916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 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70251D-F1DA-083D-7CF7-8899D38D06D4}"/>
              </a:ext>
            </a:extLst>
          </p:cNvPr>
          <p:cNvSpPr txBox="1"/>
          <p:nvPr/>
        </p:nvSpPr>
        <p:spPr>
          <a:xfrm>
            <a:off x="7541172" y="3265261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Three-way matching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E9AB21-58EB-0FDB-1E17-9989B7DC7427}"/>
              </a:ext>
            </a:extLst>
          </p:cNvPr>
          <p:cNvSpPr txBox="1"/>
          <p:nvPr/>
        </p:nvSpPr>
        <p:spPr>
          <a:xfrm>
            <a:off x="9201407" y="3250300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 runs</a:t>
            </a:r>
          </a:p>
        </p:txBody>
      </p: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152D4835-9097-22AD-F7A3-4488F1FA2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5504" y="3662406"/>
            <a:ext cx="498371" cy="498371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C02384BB-6B28-2D1E-7CA0-E9503F9C8DA1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710C0-245C-3ADE-47F3-B4A2CCB8BAF3}"/>
              </a:ext>
            </a:extLst>
          </p:cNvPr>
          <p:cNvSpPr txBox="1"/>
          <p:nvPr/>
        </p:nvSpPr>
        <p:spPr>
          <a:xfrm>
            <a:off x="5612921" y="587456"/>
            <a:ext cx="192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x </a:t>
            </a:r>
          </a:p>
        </p:txBody>
      </p:sp>
      <p:pic>
        <p:nvPicPr>
          <p:cNvPr id="1028" name="Picture 4" descr="COOK">
            <a:extLst>
              <a:ext uri="{FF2B5EF4-FFF2-40B4-BE49-F238E27FC236}">
                <a16:creationId xmlns:a16="http://schemas.microsoft.com/office/drawing/2014/main" id="{0924423B-E505-75D4-9453-075070A0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19" y="358923"/>
            <a:ext cx="1367405" cy="13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2210-8C54-F47C-2002-9ECF7B14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02D9-BDE8-EC0D-88AB-B547EEF1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FINANCE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C5120-57BF-0356-32B1-69451CE8D7DB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47D3A8E1-43AE-140C-3BE7-FDAB4BD5078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92A0DF7-B392-D21E-73CB-FA7727F6926A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36917-FEC6-A9BF-68A7-2E1F54447716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AED9DF-E088-3AF7-9227-C45180C75CA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FB9908F-B633-E7C8-33C7-9A3C98283CD9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7ED34-692F-51E2-05E2-0DA83B518CE9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6AFBCECD-6DF3-3158-B397-4396F5815CF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83629AE-3833-BDBB-6A1C-3EC5D2778848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3A727C-6A00-5B94-AC5D-3FCE7176CE18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9D61D4B5-6175-028A-3925-6732632EAA41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A90476C-F88A-5689-AAA9-FD2DD4326769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DEDD2-E281-1EBA-B096-B051B86C6BB4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F0791B3-C850-DAE0-31E4-54AEF3C904A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4F6A1CBA-AD46-6CF0-E15F-FC6926EA29F5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94DA28-CC45-0864-1C40-5A3CC8B65F98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1F942B-519A-6482-ECF0-E02F152D426B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EC754-39D3-0630-F696-76A20A9C5481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C83AED-3E0D-436A-C70F-79AC2615F300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97B8B90-191D-F0A7-43AD-18F8CC732279}"/>
              </a:ext>
            </a:extLst>
          </p:cNvPr>
          <p:cNvSpPr/>
          <p:nvPr/>
        </p:nvSpPr>
        <p:spPr>
          <a:xfrm>
            <a:off x="7866799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CA40F-6CA7-9042-C4A3-6215E750C015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6BE0B0-AFB8-52AD-9264-6CFA81E81D14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645CAD-553F-7871-FA0F-D2BC7D98AE38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3E6A84-7B70-9A68-A948-20BB7FB64E9A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C4056-4C81-DE67-2FD4-EAC324C9328E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281932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805EF-4B4E-84A7-2130-B032F51D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C164661D-6F89-0CC2-4C8F-66911C60D034}"/>
              </a:ext>
            </a:extLst>
          </p:cNvPr>
          <p:cNvSpPr/>
          <p:nvPr/>
        </p:nvSpPr>
        <p:spPr>
          <a:xfrm rot="5400000">
            <a:off x="1763072" y="-1763072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D625BA-6154-D19F-221C-106541CFE4E7}"/>
              </a:ext>
            </a:extLst>
          </p:cNvPr>
          <p:cNvSpPr/>
          <p:nvPr/>
        </p:nvSpPr>
        <p:spPr>
          <a:xfrm>
            <a:off x="6404692" y="2108603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2E71D585-0E21-0361-D894-6FE87F0D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02655CD-6246-B3F5-C9AA-5A9BE9673E8C}"/>
              </a:ext>
            </a:extLst>
          </p:cNvPr>
          <p:cNvSpPr/>
          <p:nvPr/>
        </p:nvSpPr>
        <p:spPr>
          <a:xfrm>
            <a:off x="0" y="4260256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ADCB1-0242-7100-6820-7E9D356683B8}"/>
              </a:ext>
            </a:extLst>
          </p:cNvPr>
          <p:cNvSpPr txBox="1"/>
          <p:nvPr/>
        </p:nvSpPr>
        <p:spPr>
          <a:xfrm>
            <a:off x="21429" y="110328"/>
            <a:ext cx="230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DaveFinanceManager@cookfood.com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081F04-E97E-26E2-6D5F-7B27417606D9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FC0B74-10B7-F80D-B012-EF2601B9950A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CF8D3FF7-30FF-A71C-7853-4CCC6385B920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84E016-CB26-8A66-D2F4-83BCB881FB07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EDAD87-A363-4D5E-8B48-41C68C1C845D}"/>
                </a:ext>
              </a:extLst>
            </p:cNvPr>
            <p:cNvSpPr txBox="1"/>
            <p:nvPr/>
          </p:nvSpPr>
          <p:spPr>
            <a:xfrm>
              <a:off x="5972508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24BD94EE-19D2-EAFA-E01E-644595399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AC6E62C-693A-F453-E4B7-1ED05088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FINANCE MANGAGER MENU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5A3DAC-0A60-10DF-A568-A85DB4C890EC}"/>
              </a:ext>
            </a:extLst>
          </p:cNvPr>
          <p:cNvGrpSpPr/>
          <p:nvPr/>
        </p:nvGrpSpPr>
        <p:grpSpPr>
          <a:xfrm>
            <a:off x="6402205" y="2313976"/>
            <a:ext cx="1964267" cy="1390248"/>
            <a:chOff x="5186317" y="2307173"/>
            <a:chExt cx="1964267" cy="1390248"/>
          </a:xfrm>
        </p:grpSpPr>
        <p:pic>
          <p:nvPicPr>
            <p:cNvPr id="22" name="Graphic 21" descr="Credit card outline">
              <a:extLst>
                <a:ext uri="{FF2B5EF4-FFF2-40B4-BE49-F238E27FC236}">
                  <a16:creationId xmlns:a16="http://schemas.microsoft.com/office/drawing/2014/main" id="{9B6D84E2-59DC-D46F-1292-3F25004D1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7288" y="2307173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CE0A01-7256-9F2D-EF56-1305BFCF7F4F}"/>
                </a:ext>
              </a:extLst>
            </p:cNvPr>
            <p:cNvSpPr txBox="1"/>
            <p:nvPr/>
          </p:nvSpPr>
          <p:spPr>
            <a:xfrm>
              <a:off x="5186317" y="3328089"/>
              <a:ext cx="1964267" cy="369332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runs</a:t>
              </a:r>
            </a:p>
          </p:txBody>
        </p:sp>
      </p:grpSp>
      <p:pic>
        <p:nvPicPr>
          <p:cNvPr id="35" name="Graphic 34" descr="Cursor outline">
            <a:extLst>
              <a:ext uri="{FF2B5EF4-FFF2-40B4-BE49-F238E27FC236}">
                <a16:creationId xmlns:a16="http://schemas.microsoft.com/office/drawing/2014/main" id="{70906775-9838-3F9D-204E-31866C534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2386" y="3984144"/>
            <a:ext cx="498371" cy="49837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B04D64B-ACF2-E94F-B9DE-FA09725390AB}"/>
              </a:ext>
            </a:extLst>
          </p:cNvPr>
          <p:cNvGrpSpPr/>
          <p:nvPr/>
        </p:nvGrpSpPr>
        <p:grpSpPr>
          <a:xfrm>
            <a:off x="4072549" y="2278519"/>
            <a:ext cx="1964267" cy="1709725"/>
            <a:chOff x="9331632" y="2089750"/>
            <a:chExt cx="1964267" cy="1709725"/>
          </a:xfrm>
        </p:grpSpPr>
        <p:pic>
          <p:nvPicPr>
            <p:cNvPr id="38" name="Graphic 37" descr="CheckList outline">
              <a:extLst>
                <a:ext uri="{FF2B5EF4-FFF2-40B4-BE49-F238E27FC236}">
                  <a16:creationId xmlns:a16="http://schemas.microsoft.com/office/drawing/2014/main" id="{06A8C0E6-E2E6-4782-E843-BBCEA197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56566" y="2089750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D4CBA7-588A-77BB-1ACC-ADAC38704228}"/>
                </a:ext>
              </a:extLst>
            </p:cNvPr>
            <p:cNvSpPr txBox="1"/>
            <p:nvPr/>
          </p:nvSpPr>
          <p:spPr>
            <a:xfrm>
              <a:off x="9331632" y="3153144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26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61E2E-2050-0705-7A99-96598F1B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FB1C58-244B-6090-6058-B430E1F84530}"/>
              </a:ext>
            </a:extLst>
          </p:cNvPr>
          <p:cNvSpPr/>
          <p:nvPr/>
        </p:nvSpPr>
        <p:spPr>
          <a:xfrm>
            <a:off x="0" y="-15615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E30C4B01-4767-0122-D49B-13EBED7F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F56A38-6DF3-C5A1-C036-A662456713CF}"/>
              </a:ext>
            </a:extLst>
          </p:cNvPr>
          <p:cNvSpPr txBox="1"/>
          <p:nvPr/>
        </p:nvSpPr>
        <p:spPr>
          <a:xfrm>
            <a:off x="10847873" y="303100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DaveFinanceManager@cook.com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B03FA-5C76-A269-7289-614F2BFC308B}"/>
              </a:ext>
            </a:extLst>
          </p:cNvPr>
          <p:cNvSpPr txBox="1"/>
          <p:nvPr/>
        </p:nvSpPr>
        <p:spPr>
          <a:xfrm>
            <a:off x="0" y="137668"/>
            <a:ext cx="5686426" cy="85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Payment Runs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E51B20-5C0A-53CF-A37C-E552AC0CEF5E}"/>
              </a:ext>
            </a:extLst>
          </p:cNvPr>
          <p:cNvSpPr/>
          <p:nvPr/>
        </p:nvSpPr>
        <p:spPr>
          <a:xfrm>
            <a:off x="207284" y="1403150"/>
            <a:ext cx="4282843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32444B3-E69F-B23F-84B6-6CBE2466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95620"/>
              </p:ext>
            </p:extLst>
          </p:nvPr>
        </p:nvGraphicFramePr>
        <p:xfrm>
          <a:off x="4614863" y="5279386"/>
          <a:ext cx="702876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09">
                  <a:extLst>
                    <a:ext uri="{9D8B030D-6E8A-4147-A177-3AD203B41FA5}">
                      <a16:colId xmlns:a16="http://schemas.microsoft.com/office/drawing/2014/main" val="2092827626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851115281"/>
                    </a:ext>
                  </a:extLst>
                </a:gridCol>
                <a:gridCol w="919504">
                  <a:extLst>
                    <a:ext uri="{9D8B030D-6E8A-4147-A177-3AD203B41FA5}">
                      <a16:colId xmlns:a16="http://schemas.microsoft.com/office/drawing/2014/main" val="3462865202"/>
                    </a:ext>
                  </a:extLst>
                </a:gridCol>
                <a:gridCol w="73560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29096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987524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987524">
                  <a:extLst>
                    <a:ext uri="{9D8B030D-6E8A-4147-A177-3AD203B41FA5}">
                      <a16:colId xmlns:a16="http://schemas.microsoft.com/office/drawing/2014/main" val="3966394749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of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Tool ltd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£60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959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917553D-589B-40C4-6328-F9F516549E33}"/>
              </a:ext>
            </a:extLst>
          </p:cNvPr>
          <p:cNvSpPr txBox="1"/>
          <p:nvPr/>
        </p:nvSpPr>
        <p:spPr>
          <a:xfrm>
            <a:off x="4564487" y="4898981"/>
            <a:ext cx="50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Authorised Triple Authentication Log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C63A3C-A81F-36FB-3F2A-A566481EC728}"/>
              </a:ext>
            </a:extLst>
          </p:cNvPr>
          <p:cNvSpPr txBox="1"/>
          <p:nvPr/>
        </p:nvSpPr>
        <p:spPr>
          <a:xfrm>
            <a:off x="715700" y="1615419"/>
            <a:ext cx="28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Run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7D62E-0F93-684B-0349-2700D4634982}"/>
              </a:ext>
            </a:extLst>
          </p:cNvPr>
          <p:cNvSpPr txBox="1"/>
          <p:nvPr/>
        </p:nvSpPr>
        <p:spPr>
          <a:xfrm>
            <a:off x="715700" y="2108632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Triple Authentication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9006DC-0701-FE8F-312E-45FA61A285B8}"/>
              </a:ext>
            </a:extLst>
          </p:cNvPr>
          <p:cNvSpPr txBox="1"/>
          <p:nvPr/>
        </p:nvSpPr>
        <p:spPr>
          <a:xfrm>
            <a:off x="715696" y="3228963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E4013-DCE7-A4A6-03CF-1F2E5185C1FC}"/>
              </a:ext>
            </a:extLst>
          </p:cNvPr>
          <p:cNvSpPr txBox="1"/>
          <p:nvPr/>
        </p:nvSpPr>
        <p:spPr>
          <a:xfrm>
            <a:off x="713116" y="3825636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BE4DF82-1401-2191-107E-60AD6199D0B8}"/>
              </a:ext>
            </a:extLst>
          </p:cNvPr>
          <p:cNvSpPr/>
          <p:nvPr/>
        </p:nvSpPr>
        <p:spPr>
          <a:xfrm>
            <a:off x="3056884" y="5586069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83EF81-0170-FE0C-AC72-C1F45E4E4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90603"/>
              </p:ext>
            </p:extLst>
          </p:nvPr>
        </p:nvGraphicFramePr>
        <p:xfrm>
          <a:off x="4614862" y="1430397"/>
          <a:ext cx="7369854" cy="127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017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091696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97524">
                  <a:extLst>
                    <a:ext uri="{9D8B030D-6E8A-4147-A177-3AD203B41FA5}">
                      <a16:colId xmlns:a16="http://schemas.microsoft.com/office/drawing/2014/main" val="1269217004"/>
                    </a:ext>
                  </a:extLst>
                </a:gridCol>
                <a:gridCol w="823428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955566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839349">
                  <a:extLst>
                    <a:ext uri="{9D8B030D-6E8A-4147-A177-3AD203B41FA5}">
                      <a16:colId xmlns:a16="http://schemas.microsoft.com/office/drawing/2014/main" val="265945381"/>
                    </a:ext>
                  </a:extLst>
                </a:gridCol>
                <a:gridCol w="839349">
                  <a:extLst>
                    <a:ext uri="{9D8B030D-6E8A-4147-A177-3AD203B41FA5}">
                      <a16:colId xmlns:a16="http://schemas.microsoft.com/office/drawing/2014/main" val="4239256958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No.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Option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538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Visa 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96E161-88EF-C8E8-DBD7-23B33360F607}"/>
              </a:ext>
            </a:extLst>
          </p:cNvPr>
          <p:cNvSpPr txBox="1"/>
          <p:nvPr/>
        </p:nvSpPr>
        <p:spPr>
          <a:xfrm>
            <a:off x="4614860" y="1061065"/>
            <a:ext cx="35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Upcoming Payments Schedule 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B165D9E3-A62F-AEF0-3C97-B83A0CF1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1" y="6265971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5EC5C40A-805D-EA09-EAC6-1FBE37A57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420F2-5738-8F8F-B8F3-2EEB6DA17157}"/>
              </a:ext>
            </a:extLst>
          </p:cNvPr>
          <p:cNvSpPr txBox="1"/>
          <p:nvPr/>
        </p:nvSpPr>
        <p:spPr>
          <a:xfrm>
            <a:off x="715696" y="2663864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5" name="Graphic 4" descr="Credit card outline">
            <a:extLst>
              <a:ext uri="{FF2B5EF4-FFF2-40B4-BE49-F238E27FC236}">
                <a16:creationId xmlns:a16="http://schemas.microsoft.com/office/drawing/2014/main" id="{8F556959-7844-C020-FD51-B57EF3DB2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5740" y="10630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8013D5-6E12-DC24-20B9-EDCF685F0E9E}"/>
              </a:ext>
            </a:extLst>
          </p:cNvPr>
          <p:cNvSpPr txBox="1"/>
          <p:nvPr/>
        </p:nvSpPr>
        <p:spPr>
          <a:xfrm>
            <a:off x="4614860" y="2680682"/>
            <a:ext cx="25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History Log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9D653D-448D-B1BE-672E-2D8D9C452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8411"/>
              </p:ext>
            </p:extLst>
          </p:nvPr>
        </p:nvGraphicFramePr>
        <p:xfrm>
          <a:off x="4614860" y="3052272"/>
          <a:ext cx="745776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7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156592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82089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20896">
                  <a:extLst>
                    <a:ext uri="{9D8B030D-6E8A-4147-A177-3AD203B41FA5}">
                      <a16:colId xmlns:a16="http://schemas.microsoft.com/office/drawing/2014/main" val="2463020543"/>
                    </a:ext>
                  </a:extLst>
                </a:gridCol>
                <a:gridCol w="763117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683620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723975">
                  <a:extLst>
                    <a:ext uri="{9D8B030D-6E8A-4147-A177-3AD203B41FA5}">
                      <a16:colId xmlns:a16="http://schemas.microsoft.com/office/drawing/2014/main" val="1179053599"/>
                    </a:ext>
                  </a:extLst>
                </a:gridCol>
                <a:gridCol w="981101">
                  <a:extLst>
                    <a:ext uri="{9D8B030D-6E8A-4147-A177-3AD203B41FA5}">
                      <a16:colId xmlns:a16="http://schemas.microsoft.com/office/drawing/2014/main" val="747165284"/>
                    </a:ext>
                  </a:extLst>
                </a:gridCol>
                <a:gridCol w="936890">
                  <a:extLst>
                    <a:ext uri="{9D8B030D-6E8A-4147-A177-3AD203B41FA5}">
                      <a16:colId xmlns:a16="http://schemas.microsoft.com/office/drawing/2014/main" val="3740915019"/>
                    </a:ext>
                  </a:extLst>
                </a:gridCol>
              </a:tblGrid>
              <a:tr h="6806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No.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Option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821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Steel Co.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Visa ****7632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5141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Sally’s Sauces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Visa ****7632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091211"/>
                  </a:ext>
                </a:extLst>
              </a:tr>
            </a:tbl>
          </a:graphicData>
        </a:graphic>
      </p:graphicFrame>
      <p:pic>
        <p:nvPicPr>
          <p:cNvPr id="20" name="Picture 2" descr="Ellipsis - Free shapes and symbols icons">
            <a:extLst>
              <a:ext uri="{FF2B5EF4-FFF2-40B4-BE49-F238E27FC236}">
                <a16:creationId xmlns:a16="http://schemas.microsoft.com/office/drawing/2014/main" id="{79071F1E-C584-861A-C63F-2109EC9E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4" y="4572442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riangle 34">
            <a:extLst>
              <a:ext uri="{FF2B5EF4-FFF2-40B4-BE49-F238E27FC236}">
                <a16:creationId xmlns:a16="http://schemas.microsoft.com/office/drawing/2014/main" id="{6C662FEE-341C-8D8B-2649-1028D74997E0}"/>
              </a:ext>
            </a:extLst>
          </p:cNvPr>
          <p:cNvSpPr/>
          <p:nvPr/>
        </p:nvSpPr>
        <p:spPr>
          <a:xfrm rot="10800000">
            <a:off x="3566160" y="2211353"/>
            <a:ext cx="220945" cy="16677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Ellipsis - Free shapes and symbols icons">
            <a:extLst>
              <a:ext uri="{FF2B5EF4-FFF2-40B4-BE49-F238E27FC236}">
                <a16:creationId xmlns:a16="http://schemas.microsoft.com/office/drawing/2014/main" id="{C46C47FD-C8CF-07D0-50CD-7810056F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4" y="246267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832DAB8-B86C-81F2-56BE-4F3B162CB758}"/>
              </a:ext>
            </a:extLst>
          </p:cNvPr>
          <p:cNvSpPr txBox="1"/>
          <p:nvPr/>
        </p:nvSpPr>
        <p:spPr>
          <a:xfrm>
            <a:off x="668858" y="4318849"/>
            <a:ext cx="6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Payment options: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DD30F-A32C-5829-BD06-09BEB389B923}"/>
              </a:ext>
            </a:extLst>
          </p:cNvPr>
          <p:cNvSpPr/>
          <p:nvPr/>
        </p:nvSpPr>
        <p:spPr>
          <a:xfrm>
            <a:off x="2582361" y="4764983"/>
            <a:ext cx="242887" cy="2679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B78E8B-EC41-66EC-320E-205E1391E0C4}"/>
              </a:ext>
            </a:extLst>
          </p:cNvPr>
          <p:cNvSpPr txBox="1"/>
          <p:nvPr/>
        </p:nvSpPr>
        <p:spPr>
          <a:xfrm>
            <a:off x="668858" y="4714315"/>
            <a:ext cx="16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Visa ****7632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84B25-0DE8-43CF-D9AA-18B43DED199E}"/>
              </a:ext>
            </a:extLst>
          </p:cNvPr>
          <p:cNvSpPr/>
          <p:nvPr/>
        </p:nvSpPr>
        <p:spPr>
          <a:xfrm>
            <a:off x="3176177" y="4760116"/>
            <a:ext cx="779964" cy="27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1EA750-0F93-A9F2-EA7A-87C44C568F28}"/>
              </a:ext>
            </a:extLst>
          </p:cNvPr>
          <p:cNvCxnSpPr/>
          <p:nvPr/>
        </p:nvCxnSpPr>
        <p:spPr>
          <a:xfrm flipV="1">
            <a:off x="2582361" y="4760116"/>
            <a:ext cx="242887" cy="272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03CDBE-328A-8F8A-918D-4EDFC591CE7D}"/>
              </a:ext>
            </a:extLst>
          </p:cNvPr>
          <p:cNvCxnSpPr/>
          <p:nvPr/>
        </p:nvCxnSpPr>
        <p:spPr>
          <a:xfrm flipH="1" flipV="1">
            <a:off x="2572435" y="4760116"/>
            <a:ext cx="252813" cy="272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F2611A-DBD7-EE1B-3DA8-5E7DAEFAF88D}"/>
              </a:ext>
            </a:extLst>
          </p:cNvPr>
          <p:cNvGrpSpPr/>
          <p:nvPr/>
        </p:nvGrpSpPr>
        <p:grpSpPr>
          <a:xfrm>
            <a:off x="776722" y="1934948"/>
            <a:ext cx="2129153" cy="1646305"/>
            <a:chOff x="2406419" y="2967335"/>
            <a:chExt cx="2129153" cy="164630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01C5DC0C-9A76-BF1F-13FE-9C1FB5836A20}"/>
                </a:ext>
              </a:extLst>
            </p:cNvPr>
            <p:cNvSpPr/>
            <p:nvPr/>
          </p:nvSpPr>
          <p:spPr>
            <a:xfrm rot="19562103">
              <a:off x="2406419" y="2993559"/>
              <a:ext cx="2027431" cy="1620081"/>
            </a:xfrm>
            <a:prstGeom prst="arc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B79D19-1100-C215-DC68-EE9A7D037F84}"/>
                </a:ext>
              </a:extLst>
            </p:cNvPr>
            <p:cNvSpPr/>
            <p:nvPr/>
          </p:nvSpPr>
          <p:spPr>
            <a:xfrm>
              <a:off x="2615303" y="2967335"/>
              <a:ext cx="19202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34" charset="0"/>
                  <a:cs typeface="ADLaM Display" panose="020F0502020204030204" pitchFamily="34" charset="0"/>
                </a:rPr>
                <a:t>R</a:t>
              </a:r>
              <a:r>
                <a:rPr lang="en-GB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atify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C89AA6-22F4-B563-2431-0841F81DDC76}"/>
              </a:ext>
            </a:extLst>
          </p:cNvPr>
          <p:cNvGrpSpPr/>
          <p:nvPr/>
        </p:nvGrpSpPr>
        <p:grpSpPr>
          <a:xfrm>
            <a:off x="5950284" y="2207712"/>
            <a:ext cx="1964267" cy="1283732"/>
            <a:chOff x="5950284" y="2207712"/>
            <a:chExt cx="1964267" cy="1283732"/>
          </a:xfrm>
        </p:grpSpPr>
        <p:pic>
          <p:nvPicPr>
            <p:cNvPr id="3" name="Graphic 2" descr="Receipt outline">
              <a:extLst>
                <a:ext uri="{FF2B5EF4-FFF2-40B4-BE49-F238E27FC236}">
                  <a16:creationId xmlns:a16="http://schemas.microsoft.com/office/drawing/2014/main" id="{927AE64D-B629-F20B-40E4-C6BD7CC5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5220" y="2207712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4D72B4-02A4-2F52-195E-4C30FB188250}"/>
                </a:ext>
              </a:extLst>
            </p:cNvPr>
            <p:cNvSpPr txBox="1"/>
            <p:nvPr/>
          </p:nvSpPr>
          <p:spPr>
            <a:xfrm>
              <a:off x="5950284" y="3122112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Receipt upload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3F82F-081D-8D7A-944F-D99B48ED73EF}"/>
              </a:ext>
            </a:extLst>
          </p:cNvPr>
          <p:cNvGrpSpPr/>
          <p:nvPr/>
        </p:nvGrpSpPr>
        <p:grpSpPr>
          <a:xfrm>
            <a:off x="7528040" y="2207712"/>
            <a:ext cx="1964267" cy="1560731"/>
            <a:chOff x="4213908" y="2207712"/>
            <a:chExt cx="1964267" cy="1560731"/>
          </a:xfrm>
        </p:grpSpPr>
        <p:pic>
          <p:nvPicPr>
            <p:cNvPr id="9" name="Graphic 8" descr="Receipt outline">
              <a:extLst>
                <a:ext uri="{FF2B5EF4-FFF2-40B4-BE49-F238E27FC236}">
                  <a16:creationId xmlns:a16="http://schemas.microsoft.com/office/drawing/2014/main" id="{0EA8A043-8AB3-4E45-814C-656D780D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86128" y="220771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F904F-7D41-2116-13BE-E30EA729E4CA}"/>
                </a:ext>
              </a:extLst>
            </p:cNvPr>
            <p:cNvSpPr txBox="1"/>
            <p:nvPr/>
          </p:nvSpPr>
          <p:spPr>
            <a:xfrm>
              <a:off x="4213908" y="3122112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Raise purchase order</a:t>
              </a:r>
            </a:p>
          </p:txBody>
        </p:sp>
      </p:grpSp>
      <p:pic>
        <p:nvPicPr>
          <p:cNvPr id="11" name="Graphic 10" descr="Download from cloud outline">
            <a:extLst>
              <a:ext uri="{FF2B5EF4-FFF2-40B4-BE49-F238E27FC236}">
                <a16:creationId xmlns:a16="http://schemas.microsoft.com/office/drawing/2014/main" id="{0005C28D-9867-46BC-F2B0-2752F1FE9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07" y="565492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Straight outline">
            <a:extLst>
              <a:ext uri="{FF2B5EF4-FFF2-40B4-BE49-F238E27FC236}">
                <a16:creationId xmlns:a16="http://schemas.microsoft.com/office/drawing/2014/main" id="{52BFAAF0-AFE4-6A1D-C4CE-33872A55F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5437" y="1293312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725C9-58DD-3D4A-5297-22CD8A4FB8C4}"/>
              </a:ext>
            </a:extLst>
          </p:cNvPr>
          <p:cNvGrpSpPr/>
          <p:nvPr/>
        </p:nvGrpSpPr>
        <p:grpSpPr>
          <a:xfrm>
            <a:off x="5035886" y="3877077"/>
            <a:ext cx="1964267" cy="1560731"/>
            <a:chOff x="5035886" y="3877077"/>
            <a:chExt cx="1964267" cy="1560731"/>
          </a:xfrm>
        </p:grpSpPr>
        <p:pic>
          <p:nvPicPr>
            <p:cNvPr id="14" name="Graphic 13" descr="Tick with solid fill">
              <a:extLst>
                <a:ext uri="{FF2B5EF4-FFF2-40B4-BE49-F238E27FC236}">
                  <a16:creationId xmlns:a16="http://schemas.microsoft.com/office/drawing/2014/main" id="{7F9D815B-108E-2032-A3F0-BDA72A706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60820" y="3877077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9370A2-E1AF-4BD4-78F8-237C83F552B5}"/>
                </a:ext>
              </a:extLst>
            </p:cNvPr>
            <p:cNvSpPr txBox="1"/>
            <p:nvPr/>
          </p:nvSpPr>
          <p:spPr>
            <a:xfrm>
              <a:off x="5035886" y="4791477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Authenticate purchase order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4CD6F9-148E-6695-56B1-ECEDD90E9D3E}"/>
              </a:ext>
            </a:extLst>
          </p:cNvPr>
          <p:cNvGrpSpPr/>
          <p:nvPr/>
        </p:nvGrpSpPr>
        <p:grpSpPr>
          <a:xfrm>
            <a:off x="2144472" y="3312396"/>
            <a:ext cx="1964267" cy="1283577"/>
            <a:chOff x="2144472" y="3312396"/>
            <a:chExt cx="1964267" cy="12835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DECE55-A4B0-CD58-44D3-B0E7677433E0}"/>
                </a:ext>
              </a:extLst>
            </p:cNvPr>
            <p:cNvSpPr txBox="1"/>
            <p:nvPr/>
          </p:nvSpPr>
          <p:spPr>
            <a:xfrm>
              <a:off x="2144472" y="4226641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Invoice upload</a:t>
              </a:r>
            </a:p>
          </p:txBody>
        </p:sp>
        <p:pic>
          <p:nvPicPr>
            <p:cNvPr id="18" name="Graphic 17" descr="Receipt outline">
              <a:extLst>
                <a:ext uri="{FF2B5EF4-FFF2-40B4-BE49-F238E27FC236}">
                  <a16:creationId xmlns:a16="http://schemas.microsoft.com/office/drawing/2014/main" id="{7E0B3130-09E2-0243-F603-B26E8646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0242" y="3312396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C34794-7C43-6386-48E1-02ED904AD1FE}"/>
              </a:ext>
            </a:extLst>
          </p:cNvPr>
          <p:cNvGrpSpPr/>
          <p:nvPr/>
        </p:nvGrpSpPr>
        <p:grpSpPr>
          <a:xfrm>
            <a:off x="3916807" y="2151409"/>
            <a:ext cx="1964267" cy="1560731"/>
            <a:chOff x="5247707" y="2259957"/>
            <a:chExt cx="1964267" cy="1560731"/>
          </a:xfrm>
        </p:grpSpPr>
        <p:pic>
          <p:nvPicPr>
            <p:cNvPr id="21" name="Graphic 20" descr="CheckList outline">
              <a:extLst>
                <a:ext uri="{FF2B5EF4-FFF2-40B4-BE49-F238E27FC236}">
                  <a16:creationId xmlns:a16="http://schemas.microsoft.com/office/drawing/2014/main" id="{07E8E805-5E2B-C886-FA75-AD6D9AF4A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2641" y="2259957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3CA2F3-A5CD-B22A-0496-819C7B57B4F4}"/>
                </a:ext>
              </a:extLst>
            </p:cNvPr>
            <p:cNvSpPr txBox="1"/>
            <p:nvPr/>
          </p:nvSpPr>
          <p:spPr>
            <a:xfrm>
              <a:off x="5247707" y="3174357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09A24-0EE7-D0C7-3BEE-EBF7CECDD9DB}"/>
              </a:ext>
            </a:extLst>
          </p:cNvPr>
          <p:cNvGrpSpPr/>
          <p:nvPr/>
        </p:nvGrpSpPr>
        <p:grpSpPr>
          <a:xfrm>
            <a:off x="7769042" y="4096353"/>
            <a:ext cx="1964267" cy="1148948"/>
            <a:chOff x="5232354" y="2307173"/>
            <a:chExt cx="1964267" cy="1148948"/>
          </a:xfrm>
        </p:grpSpPr>
        <p:pic>
          <p:nvPicPr>
            <p:cNvPr id="24" name="Graphic 23" descr="Credit card outline">
              <a:extLst>
                <a:ext uri="{FF2B5EF4-FFF2-40B4-BE49-F238E27FC236}">
                  <a16:creationId xmlns:a16="http://schemas.microsoft.com/office/drawing/2014/main" id="{552C273E-A572-E8C9-D680-2F3A65E9E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7288" y="2307173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4FEA5-6B9A-B150-7BF4-5C23419EBC76}"/>
                </a:ext>
              </a:extLst>
            </p:cNvPr>
            <p:cNvSpPr txBox="1"/>
            <p:nvPr/>
          </p:nvSpPr>
          <p:spPr>
            <a:xfrm>
              <a:off x="5232354" y="3086789"/>
              <a:ext cx="1964267" cy="369332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runs</a:t>
              </a:r>
            </a:p>
          </p:txBody>
        </p:sp>
      </p:grpSp>
      <p:pic>
        <p:nvPicPr>
          <p:cNvPr id="26" name="Graphic 25" descr="Line arrow: Straight outline">
            <a:extLst>
              <a:ext uri="{FF2B5EF4-FFF2-40B4-BE49-F238E27FC236}">
                <a16:creationId xmlns:a16="http://schemas.microsoft.com/office/drawing/2014/main" id="{71F1E9C6-4D4D-EF6E-D8E4-0D7A85E18E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8925" y="707796"/>
            <a:ext cx="914400" cy="914400"/>
          </a:xfrm>
          <a:prstGeom prst="rect">
            <a:avLst/>
          </a:prstGeom>
        </p:spPr>
      </p:pic>
      <p:pic>
        <p:nvPicPr>
          <p:cNvPr id="28" name="Graphic 27" descr="Receipt outline">
            <a:extLst>
              <a:ext uri="{FF2B5EF4-FFF2-40B4-BE49-F238E27FC236}">
                <a16:creationId xmlns:a16="http://schemas.microsoft.com/office/drawing/2014/main" id="{CB646411-62BA-B83A-CB36-C3F2BD135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85233" y="450479"/>
            <a:ext cx="914400" cy="914400"/>
          </a:xfrm>
          <a:prstGeom prst="rect">
            <a:avLst/>
          </a:prstGeom>
        </p:spPr>
      </p:pic>
      <p:pic>
        <p:nvPicPr>
          <p:cNvPr id="29" name="Graphic 28" descr="Single gear outline">
            <a:extLst>
              <a:ext uri="{FF2B5EF4-FFF2-40B4-BE49-F238E27FC236}">
                <a16:creationId xmlns:a16="http://schemas.microsoft.com/office/drawing/2014/main" id="{013D16E2-AAC4-B410-19FB-BF62B594B3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2973" y="6721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3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2D9AD-D278-90CD-9C0C-11A79AD8E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20D1274-6E18-D186-630B-87042D7E05E4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3504B802-EE6C-68B8-DDEA-BD52917CE637}"/>
              </a:ext>
            </a:extLst>
          </p:cNvPr>
          <p:cNvSpPr/>
          <p:nvPr/>
        </p:nvSpPr>
        <p:spPr>
          <a:xfrm>
            <a:off x="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0C1954FB-A5B9-5EEC-2ACF-AD871C63B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" y="694944"/>
            <a:ext cx="11932822" cy="47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97066-B0BD-B5C1-4C2F-F3D15706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4B89-40F4-2264-B41A-00DE26AE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28FDC-6223-B504-7B03-F57CDF709222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AE72CC19-E1D4-4C36-7C0B-8D2BCF9311A2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5D490E5E-24A6-C402-0E74-62366F499A92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A1BE7E-771D-1D92-5295-14D053DD4106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AFADDB5-ACF4-A72D-605F-819C1E2701D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8D8A98B-2636-6C9B-A1EA-E77E1F8E378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D66F4-329F-9D57-F7D4-E0B6E92DF015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33E3F2C4-C362-051C-E226-6634A529FEE5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A2EA3B2-DFD1-91DA-F396-328F8F5D69DC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D348CA-029F-A961-6190-6824C18A8E6E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EF5AA82-C27E-415F-94D6-D70B8B36060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45F66A42-E9AE-6D24-5E01-3AE07132FBD5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9DC8B-DB8F-E6E2-DC49-B7AC37D39C8E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51DFB6CC-6399-51AA-EF2E-910958C3081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19FC93B1-47B2-CB77-05F2-297131A6AA9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8929-C391-7B3D-2B54-401F1C564B7B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043493-7CC3-028B-2188-56C08A305781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263BC1-3A19-6652-311B-44FC75376507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DDCF12-847A-4366-6B37-3457842FC7A2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7A5BA38-840B-0245-6D1E-AFD7953219CE}"/>
              </a:ext>
            </a:extLst>
          </p:cNvPr>
          <p:cNvSpPr/>
          <p:nvPr/>
        </p:nvSpPr>
        <p:spPr>
          <a:xfrm>
            <a:off x="3507989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5C8EF-1C63-2AED-9672-C9F3DF5764C8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892E-8E95-D86A-CCBB-729EEDD92A6A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E4ED23-72DA-BF7F-C53C-CE1CBEC7D5B4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9B32F-F284-5FF6-F56A-08301EF7196D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AAF950-91F6-ACF1-37D5-96B7F010EDF7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5952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E3B4285-AC76-0433-5072-45B38313A3AA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CF33E-BDF0-AEC4-CBB1-00C6A809D358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2042B-B5BB-014F-431B-A65B0A35ED52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0E1EBBCE-CB43-92F2-1599-CB98E125B179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E6863-62A1-F408-8AFD-10F09331BCD6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906A7C-506D-3799-6952-F78767C44040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19127A5E-27EA-8E59-0533-6F956D9E20CB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9AF0E6-7CCF-4D3A-C291-267EB0CD88EF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DCF984-1014-297A-4B04-12E56035ADB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7AA01CE2-7093-CFD7-9015-26D5DF848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03E774E-A2CD-BD59-D92C-AB8935B7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144000" cy="2387600"/>
          </a:xfrm>
        </p:spPr>
        <p:txBody>
          <a:bodyPr/>
          <a:lstStyle/>
          <a:p>
            <a:r>
              <a:rPr lang="en-US" dirty="0"/>
              <a:t>PRODUCTION LOGIN</a:t>
            </a:r>
          </a:p>
        </p:txBody>
      </p:sp>
    </p:spTree>
    <p:extLst>
      <p:ext uri="{BB962C8B-B14F-4D97-AF65-F5344CB8AC3E}">
        <p14:creationId xmlns:p14="http://schemas.microsoft.com/office/powerpoint/2010/main" val="335191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26F20-DEB8-C0BE-9916-3CB8EB7A9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E6B2CD2D-448C-6DCE-7B53-64F3A2BBE6B7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4EF5C797-C22D-B9A7-DD75-7FAD4B0A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8DBACB-4A5F-E9E1-840B-0FCDFD96F48E}"/>
              </a:ext>
            </a:extLst>
          </p:cNvPr>
          <p:cNvGrpSpPr/>
          <p:nvPr/>
        </p:nvGrpSpPr>
        <p:grpSpPr>
          <a:xfrm>
            <a:off x="6017460" y="2207712"/>
            <a:ext cx="1964267" cy="1365221"/>
            <a:chOff x="6017460" y="2207712"/>
            <a:chExt cx="1964267" cy="1365221"/>
          </a:xfrm>
        </p:grpSpPr>
        <p:pic>
          <p:nvPicPr>
            <p:cNvPr id="19" name="Graphic 18" descr="Receipt outline">
              <a:extLst>
                <a:ext uri="{FF2B5EF4-FFF2-40B4-BE49-F238E27FC236}">
                  <a16:creationId xmlns:a16="http://schemas.microsoft.com/office/drawing/2014/main" id="{4C33BDBD-0AE5-E4EB-0AF6-226B65AA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5220" y="2207712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0E6C11-390E-2E3B-77F0-A040D0CB26F5}"/>
                </a:ext>
              </a:extLst>
            </p:cNvPr>
            <p:cNvSpPr txBox="1"/>
            <p:nvPr/>
          </p:nvSpPr>
          <p:spPr>
            <a:xfrm>
              <a:off x="6017460" y="3203601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Receipt upload</a:t>
              </a:r>
            </a:p>
          </p:txBody>
        </p:sp>
      </p:grp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91D49D7A-28BE-E063-AC14-CB28C58EA7F1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4E5AB-5F73-C321-AF51-65351484B93C}"/>
              </a:ext>
            </a:extLst>
          </p:cNvPr>
          <p:cNvSpPr txBox="1"/>
          <p:nvPr/>
        </p:nvSpPr>
        <p:spPr>
          <a:xfrm>
            <a:off x="21430" y="1039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3F9E1-DF97-E718-386B-70EAE4445E0A}"/>
              </a:ext>
            </a:extLst>
          </p:cNvPr>
          <p:cNvSpPr/>
          <p:nvPr/>
        </p:nvSpPr>
        <p:spPr>
          <a:xfrm>
            <a:off x="4346085" y="2189112"/>
            <a:ext cx="1641540" cy="1709725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C15C6-33FF-E8A0-0CE7-DBD1FAFB41DE}"/>
              </a:ext>
            </a:extLst>
          </p:cNvPr>
          <p:cNvSpPr txBox="1"/>
          <p:nvPr/>
        </p:nvSpPr>
        <p:spPr>
          <a:xfrm>
            <a:off x="84123" y="407306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JohnProductionAnalyst@cookfood.com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FCE251-5446-DBFA-61FF-ECDBD72DDF7F}"/>
              </a:ext>
            </a:extLst>
          </p:cNvPr>
          <p:cNvGrpSpPr/>
          <p:nvPr/>
        </p:nvGrpSpPr>
        <p:grpSpPr>
          <a:xfrm>
            <a:off x="4213910" y="2207712"/>
            <a:ext cx="1964267" cy="1643507"/>
            <a:chOff x="4213910" y="2207712"/>
            <a:chExt cx="1964267" cy="1643507"/>
          </a:xfrm>
        </p:grpSpPr>
        <p:pic>
          <p:nvPicPr>
            <p:cNvPr id="8" name="Graphic 7" descr="Receipt outline">
              <a:extLst>
                <a:ext uri="{FF2B5EF4-FFF2-40B4-BE49-F238E27FC236}">
                  <a16:creationId xmlns:a16="http://schemas.microsoft.com/office/drawing/2014/main" id="{15A8AFDD-6697-7269-0DBD-C81831F2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28" y="2207712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98D382-0349-B03F-6A59-BBF28347826E}"/>
                </a:ext>
              </a:extLst>
            </p:cNvPr>
            <p:cNvSpPr txBox="1"/>
            <p:nvPr/>
          </p:nvSpPr>
          <p:spPr>
            <a:xfrm>
              <a:off x="4213910" y="3204888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Raise purchase order</a:t>
              </a:r>
            </a:p>
          </p:txBody>
        </p:sp>
      </p:grp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5100DB79-934B-2CC0-E4E0-482F4B6B2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4386" y="3602033"/>
            <a:ext cx="498371" cy="4983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885A75-ABE8-5CD9-BB7D-9D153FE63429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3AD4BB-C7A0-8B84-69A0-3A71E4F221D4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4CAFBF3-1440-1ECD-1891-31D1E82DAD45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07B511-8AB9-B989-9DD2-B74ADE10AD8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C57620-307A-8471-DA9A-524F5C2F3F0F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B03DF3C9-7B34-3270-2E12-C672C8AE5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1D195D1-5DF2-FC0C-9A68-CA2C2BC5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PRODUCTION ANALYST MENU</a:t>
            </a:r>
          </a:p>
        </p:txBody>
      </p:sp>
    </p:spTree>
    <p:extLst>
      <p:ext uri="{BB962C8B-B14F-4D97-AF65-F5344CB8AC3E}">
        <p14:creationId xmlns:p14="http://schemas.microsoft.com/office/powerpoint/2010/main" val="14572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76BB55-63E1-FA2A-8AE8-5F71B1A9F48F}"/>
              </a:ext>
            </a:extLst>
          </p:cNvPr>
          <p:cNvSpPr/>
          <p:nvPr/>
        </p:nvSpPr>
        <p:spPr>
          <a:xfrm>
            <a:off x="-6938" y="-38994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A8CC90A5-8E2F-10F7-4E35-69420DA6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03FDCD30-AE78-48A9-124B-4A9C5F949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A0FD3-2A07-3E31-8127-37B065E73045}"/>
              </a:ext>
            </a:extLst>
          </p:cNvPr>
          <p:cNvSpPr txBox="1"/>
          <p:nvPr/>
        </p:nvSpPr>
        <p:spPr>
          <a:xfrm>
            <a:off x="10840935" y="54480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JohnProudctionAnalyst@cookfood.com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373F8-AE69-21C9-75F3-18FC84E0FB37}"/>
              </a:ext>
            </a:extLst>
          </p:cNvPr>
          <p:cNvSpPr txBox="1"/>
          <p:nvPr/>
        </p:nvSpPr>
        <p:spPr>
          <a:xfrm>
            <a:off x="989656" y="11242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Raise Purchase Order</a:t>
            </a:r>
          </a:p>
        </p:txBody>
      </p:sp>
      <p:pic>
        <p:nvPicPr>
          <p:cNvPr id="14" name="Graphic 13" descr="Receipt outline">
            <a:extLst>
              <a:ext uri="{FF2B5EF4-FFF2-40B4-BE49-F238E27FC236}">
                <a16:creationId xmlns:a16="http://schemas.microsoft.com/office/drawing/2014/main" id="{BF19FDFE-F071-C1B1-2E7C-9B6877E6C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8411" y="3371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FD056-5348-2564-6653-4A8A1E9B3AEE}"/>
              </a:ext>
            </a:extLst>
          </p:cNvPr>
          <p:cNvSpPr txBox="1"/>
          <p:nvPr/>
        </p:nvSpPr>
        <p:spPr>
          <a:xfrm>
            <a:off x="10748290" y="640656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58CB325-7497-787E-9C80-C80FA62334CB}"/>
              </a:ext>
            </a:extLst>
          </p:cNvPr>
          <p:cNvSpPr/>
          <p:nvPr/>
        </p:nvSpPr>
        <p:spPr>
          <a:xfrm>
            <a:off x="277792" y="1331089"/>
            <a:ext cx="5540415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EC89794-F234-D390-7A98-74B3D447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86775"/>
              </p:ext>
            </p:extLst>
          </p:nvPr>
        </p:nvGraphicFramePr>
        <p:xfrm>
          <a:off x="6038224" y="5503869"/>
          <a:ext cx="5965941" cy="883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17607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3144252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  <a:gridCol w="1304082">
                  <a:extLst>
                    <a:ext uri="{9D8B030D-6E8A-4147-A177-3AD203B41FA5}">
                      <a16:colId xmlns:a16="http://schemas.microsoft.com/office/drawing/2014/main" val="3305878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Total PO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Distinct PO’s raised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29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DB03AA-7568-26A6-D30C-873B3683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69346"/>
              </p:ext>
            </p:extLst>
          </p:nvPr>
        </p:nvGraphicFramePr>
        <p:xfrm>
          <a:off x="6038225" y="3443070"/>
          <a:ext cx="6017136" cy="119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19648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0285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19110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403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29277A6-9E57-A038-E9D5-F3A5E9A2ABF7}"/>
              </a:ext>
            </a:extLst>
          </p:cNvPr>
          <p:cNvSpPr txBox="1"/>
          <p:nvPr/>
        </p:nvSpPr>
        <p:spPr>
          <a:xfrm>
            <a:off x="6038224" y="298114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3F7041-9C96-D495-CC64-77DE2F4B605D}"/>
              </a:ext>
            </a:extLst>
          </p:cNvPr>
          <p:cNvSpPr txBox="1"/>
          <p:nvPr/>
        </p:nvSpPr>
        <p:spPr>
          <a:xfrm>
            <a:off x="5994565" y="509795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148049-0D1A-04C7-676C-4AFBCBFAA03F}"/>
              </a:ext>
            </a:extLst>
          </p:cNvPr>
          <p:cNvSpPr txBox="1"/>
          <p:nvPr/>
        </p:nvSpPr>
        <p:spPr>
          <a:xfrm>
            <a:off x="715700" y="153519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D788A0-AFA0-BD52-54F4-70027D66AEAF}"/>
              </a:ext>
            </a:extLst>
          </p:cNvPr>
          <p:cNvSpPr txBox="1"/>
          <p:nvPr/>
        </p:nvSpPr>
        <p:spPr>
          <a:xfrm>
            <a:off x="715700" y="2108632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Company name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91B444-1E26-4689-52F7-A39BCA9A9E99}"/>
              </a:ext>
            </a:extLst>
          </p:cNvPr>
          <p:cNvSpPr txBox="1"/>
          <p:nvPr/>
        </p:nvSpPr>
        <p:spPr>
          <a:xfrm>
            <a:off x="715699" y="2763214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1BF94A-F867-29FB-B6AF-D538D640E2C9}"/>
              </a:ext>
            </a:extLst>
          </p:cNvPr>
          <p:cNvSpPr txBox="1"/>
          <p:nvPr/>
        </p:nvSpPr>
        <p:spPr>
          <a:xfrm>
            <a:off x="715698" y="3423425"/>
            <a:ext cx="4670568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32CF31-FFB7-08AB-3411-27D7E290A6FB}"/>
              </a:ext>
            </a:extLst>
          </p:cNvPr>
          <p:cNvSpPr txBox="1"/>
          <p:nvPr/>
        </p:nvSpPr>
        <p:spPr>
          <a:xfrm>
            <a:off x="715696" y="4719572"/>
            <a:ext cx="4670568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0A496-1D79-DA70-B4F5-0C5E5964049E}"/>
              </a:ext>
            </a:extLst>
          </p:cNvPr>
          <p:cNvSpPr txBox="1"/>
          <p:nvPr/>
        </p:nvSpPr>
        <p:spPr>
          <a:xfrm>
            <a:off x="715696" y="4072277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Unit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e.g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kg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BC1D1F3-4482-8256-C4AE-58337722A9F1}"/>
              </a:ext>
            </a:extLst>
          </p:cNvPr>
          <p:cNvSpPr/>
          <p:nvPr/>
        </p:nvSpPr>
        <p:spPr>
          <a:xfrm>
            <a:off x="715697" y="562384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251584-B102-2AA0-BE88-A5FED9761C5E}"/>
              </a:ext>
            </a:extLst>
          </p:cNvPr>
          <p:cNvSpPr/>
          <p:nvPr/>
        </p:nvSpPr>
        <p:spPr>
          <a:xfrm>
            <a:off x="1955391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last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BD8900-9BAD-858D-B26F-D4ED540F1A70}"/>
              </a:ext>
            </a:extLst>
          </p:cNvPr>
          <p:cNvSpPr/>
          <p:nvPr/>
        </p:nvSpPr>
        <p:spPr>
          <a:xfrm>
            <a:off x="3183652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Download Current Purchase order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8122ED-F289-F486-B710-278B5D8AB7F2}"/>
              </a:ext>
            </a:extLst>
          </p:cNvPr>
          <p:cNvSpPr/>
          <p:nvPr/>
        </p:nvSpPr>
        <p:spPr>
          <a:xfrm>
            <a:off x="4435210" y="5638129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F7D886-D325-1E53-7C2E-9F65C9093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52018"/>
              </p:ext>
            </p:extLst>
          </p:nvPr>
        </p:nvGraphicFramePr>
        <p:xfrm>
          <a:off x="6038225" y="1626386"/>
          <a:ext cx="6017137" cy="121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0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3650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67009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87746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8715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172556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5392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368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Lobster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9E17D7-B162-0FB7-793C-74B62635EFC7}"/>
              </a:ext>
            </a:extLst>
          </p:cNvPr>
          <p:cNvSpPr txBox="1"/>
          <p:nvPr/>
        </p:nvSpPr>
        <p:spPr>
          <a:xfrm>
            <a:off x="6038224" y="123876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PO Entry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9BD835D3-A660-A744-F687-26F41C87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22" y="446150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184E952C-D780-3FF9-B96E-B2B507220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pic>
        <p:nvPicPr>
          <p:cNvPr id="4" name="Picture 2" descr="Ellipsis - Free shapes and symbols icons">
            <a:extLst>
              <a:ext uri="{FF2B5EF4-FFF2-40B4-BE49-F238E27FC236}">
                <a16:creationId xmlns:a16="http://schemas.microsoft.com/office/drawing/2014/main" id="{E4324FFE-0EB4-A330-159C-CA9A3D25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21" y="2646933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7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DACE-9BA8-ADB9-220D-E4A122071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710-DDAE-2677-9794-F97E2FB3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0EC2EC-D46B-5343-3E68-3B2BA72A17F6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0975C3B4-12EE-3FF2-FEFD-25BE4D2D855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B77D36B-A3CB-62BC-6945-04B72BFABC1F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AA0D-C09F-71C8-2258-878396984909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5844C22-250A-E530-0B9C-8EC58EE63F2E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66148F66-1D16-073E-D2AD-54C9C07D6D5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FD253-D27A-6527-8664-2CEFFD066E58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0B7722D1-CC94-365A-DDE0-CC6F1700021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B7980E20-5F48-CDDE-FEF7-9684B21040F1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4E6F5-B59C-659F-FF5B-3F6F232AC0F0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8431ECD-A1C4-21CB-2691-365E07F91FF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D43C1E44-53BB-71F2-C189-7D2ADC824DA0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887B21-3D20-6655-2F33-DF7571EB2C47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C7AB640F-F157-D93E-19C2-2EF562CDBA62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EF991EB9-2C99-D355-F064-45BC4BB40ADB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0B7C0-0004-F755-A1E0-D78012133DFF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F6E591-2688-F805-2847-3DF98862E251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A186BE-C8B6-2CD6-D883-5F5E7A8424EA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401E0-CD33-F704-BF49-3B0548810036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01D010E-1D84-E741-E3B3-FDCBBEDFF57E}"/>
              </a:ext>
            </a:extLst>
          </p:cNvPr>
          <p:cNvSpPr/>
          <p:nvPr/>
        </p:nvSpPr>
        <p:spPr>
          <a:xfrm>
            <a:off x="4773078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4AA9D7-ABF0-0288-E80C-1BCDC9841839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657F1-A42C-2720-AE51-94A06935D6CA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DA374-EE8F-4DB9-AE57-DBCADE666C06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267D7B-B16E-87AA-E1BD-9BAFD4F37C1E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ADEAC9-D776-6A3F-BF76-680279BB8E7B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7225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B94E-5929-D17C-AB4A-7842D0C2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6099DEC3-4703-6272-E8C6-77B5666E6CE9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8AF6A715-276A-CA7F-196B-8E163527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DAC399A-9CD6-2B54-0558-524E178EFE4D}"/>
              </a:ext>
            </a:extLst>
          </p:cNvPr>
          <p:cNvSpPr/>
          <p:nvPr/>
        </p:nvSpPr>
        <p:spPr>
          <a:xfrm>
            <a:off x="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EDBC3-01E5-DDE5-B2D9-D18E7562556F}"/>
              </a:ext>
            </a:extLst>
          </p:cNvPr>
          <p:cNvSpPr txBox="1"/>
          <p:nvPr/>
        </p:nvSpPr>
        <p:spPr>
          <a:xfrm>
            <a:off x="21430" y="1039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4BE16-2D8C-C17E-6EF4-646F3E9ECAEC}"/>
              </a:ext>
            </a:extLst>
          </p:cNvPr>
          <p:cNvSpPr txBox="1"/>
          <p:nvPr/>
        </p:nvSpPr>
        <p:spPr>
          <a:xfrm>
            <a:off x="84123" y="407306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SarahProductionManager@cookfood.com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E0167C-9476-022A-E005-95A94F885372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069539-C439-16C8-CC58-ADDBB3AF3246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A85C2A5-953C-C7DD-6114-0740D83F1486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2FC21-B765-2C68-9E06-1547553EF36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3877B3-030A-C512-B789-2AA7C7B4A63A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F9E3006A-66D6-FC82-0DE7-B093606DD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727BB0E2-8931-6F78-C3D8-AF0C1E2D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531542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PRODUCTION MANAGER MENU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7FAE3C-9AF8-E5A1-17BF-95C8A075A1B8}"/>
              </a:ext>
            </a:extLst>
          </p:cNvPr>
          <p:cNvSpPr/>
          <p:nvPr/>
        </p:nvSpPr>
        <p:spPr>
          <a:xfrm>
            <a:off x="5480282" y="2141484"/>
            <a:ext cx="1641540" cy="1709725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1A1ACD3C-79BE-F6EC-606B-A9796EFE0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1773" y="214884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E205FD-145F-8317-1C1C-820E4F708419}"/>
              </a:ext>
            </a:extLst>
          </p:cNvPr>
          <p:cNvSpPr txBox="1"/>
          <p:nvPr/>
        </p:nvSpPr>
        <p:spPr>
          <a:xfrm>
            <a:off x="5326839" y="3171875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Authenticate purchase order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4D2CBEC3-7BEF-7A51-1E29-6D8FC955B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216" y="3677654"/>
            <a:ext cx="498371" cy="4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AAF57-CBAF-F117-3D52-68603535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CAE39-2D18-CA4C-F8B5-44A0D935E9DE}"/>
              </a:ext>
            </a:extLst>
          </p:cNvPr>
          <p:cNvSpPr/>
          <p:nvPr/>
        </p:nvSpPr>
        <p:spPr>
          <a:xfrm>
            <a:off x="0" y="-772"/>
            <a:ext cx="12182317" cy="985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32CA0473-FD85-4F3A-404B-11BA89E7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260C7C8E-E0F9-9506-EDFB-6F42BEE99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5EC20-769B-BF3F-078E-1B0F56B9D453}"/>
              </a:ext>
            </a:extLst>
          </p:cNvPr>
          <p:cNvSpPr txBox="1"/>
          <p:nvPr/>
        </p:nvSpPr>
        <p:spPr>
          <a:xfrm>
            <a:off x="989656" y="76765"/>
            <a:ext cx="518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PO Authentication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FBBEF-7FE9-59D9-22A1-73CD735520AA}"/>
              </a:ext>
            </a:extLst>
          </p:cNvPr>
          <p:cNvSpPr txBox="1"/>
          <p:nvPr/>
        </p:nvSpPr>
        <p:spPr>
          <a:xfrm>
            <a:off x="10717450" y="6307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Manager</a:t>
            </a:r>
          </a:p>
        </p:txBody>
      </p:sp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1AECF5FE-A14B-168C-411A-37ED558C9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pic>
        <p:nvPicPr>
          <p:cNvPr id="2" name="Graphic 1" descr="Tick with solid fill">
            <a:extLst>
              <a:ext uri="{FF2B5EF4-FFF2-40B4-BE49-F238E27FC236}">
                <a16:creationId xmlns:a16="http://schemas.microsoft.com/office/drawing/2014/main" id="{D7452C9C-F6BC-BA08-D22D-24510512F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7110" y="33482"/>
            <a:ext cx="914400" cy="914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385DD-4F41-5CF3-9443-9ED97310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26004"/>
              </p:ext>
            </p:extLst>
          </p:nvPr>
        </p:nvGraphicFramePr>
        <p:xfrm>
          <a:off x="630756" y="1626475"/>
          <a:ext cx="75988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47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79498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03180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688274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48937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5627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927480">
                  <a:extLst>
                    <a:ext uri="{9D8B030D-6E8A-4147-A177-3AD203B41FA5}">
                      <a16:colId xmlns:a16="http://schemas.microsoft.com/office/drawing/2014/main" val="386121002"/>
                    </a:ext>
                  </a:extLst>
                </a:gridCol>
                <a:gridCol w="1556116">
                  <a:extLst>
                    <a:ext uri="{9D8B030D-6E8A-4147-A177-3AD203B41FA5}">
                      <a16:colId xmlns:a16="http://schemas.microsoft.com/office/drawing/2014/main" val="95394565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Raised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JohnProductionAnalyst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81526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Lobster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JohnProductionAnalyst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62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D24177-DC8E-4A28-CD95-A5D2E3D2B3BC}"/>
              </a:ext>
            </a:extLst>
          </p:cNvPr>
          <p:cNvSpPr txBox="1"/>
          <p:nvPr/>
        </p:nvSpPr>
        <p:spPr>
          <a:xfrm>
            <a:off x="532455" y="122063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Log</a:t>
            </a:r>
          </a:p>
        </p:txBody>
      </p:sp>
      <p:pic>
        <p:nvPicPr>
          <p:cNvPr id="19" name="Picture 2" descr="Ellipsis - Free shapes and symbols icons">
            <a:extLst>
              <a:ext uri="{FF2B5EF4-FFF2-40B4-BE49-F238E27FC236}">
                <a16:creationId xmlns:a16="http://schemas.microsoft.com/office/drawing/2014/main" id="{8AE5D48F-517E-D908-4840-8E27D0C6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84" y="3147046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0F95A1-60BF-5E2B-1CA1-ACF88CAA84D7}"/>
              </a:ext>
            </a:extLst>
          </p:cNvPr>
          <p:cNvSpPr/>
          <p:nvPr/>
        </p:nvSpPr>
        <p:spPr>
          <a:xfrm>
            <a:off x="6991510" y="1758334"/>
            <a:ext cx="895350" cy="238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Approve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AC13B3-E7C1-949E-7C15-078E8A884843}"/>
              </a:ext>
            </a:extLst>
          </p:cNvPr>
          <p:cNvSpPr/>
          <p:nvPr/>
        </p:nvSpPr>
        <p:spPr>
          <a:xfrm>
            <a:off x="7367063" y="2349359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3DF282-3F64-15B1-DC63-2511140AC73D}"/>
              </a:ext>
            </a:extLst>
          </p:cNvPr>
          <p:cNvSpPr/>
          <p:nvPr/>
        </p:nvSpPr>
        <p:spPr>
          <a:xfrm>
            <a:off x="7367060" y="2908631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9E937-E6E0-79DE-0A2C-C160834CC5E5}"/>
              </a:ext>
            </a:extLst>
          </p:cNvPr>
          <p:cNvSpPr txBox="1"/>
          <p:nvPr/>
        </p:nvSpPr>
        <p:spPr>
          <a:xfrm>
            <a:off x="10772618" y="37857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SarahProductionManager@cookfood.com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39A7662-AD84-A18D-80B3-A904C326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27438"/>
              </p:ext>
            </p:extLst>
          </p:nvPr>
        </p:nvGraphicFramePr>
        <p:xfrm>
          <a:off x="630755" y="4154087"/>
          <a:ext cx="980211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5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4214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29207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3822637182"/>
                    </a:ext>
                  </a:extLst>
                </a:gridCol>
                <a:gridCol w="1204131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265518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1214077">
                  <a:extLst>
                    <a:ext uri="{9D8B030D-6E8A-4147-A177-3AD203B41FA5}">
                      <a16:colId xmlns:a16="http://schemas.microsoft.com/office/drawing/2014/main" val="386121002"/>
                    </a:ext>
                  </a:extLst>
                </a:gridCol>
                <a:gridCol w="1654630">
                  <a:extLst>
                    <a:ext uri="{9D8B030D-6E8A-4147-A177-3AD203B41FA5}">
                      <a16:colId xmlns:a16="http://schemas.microsoft.com/office/drawing/2014/main" val="95394565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Approved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Approved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14:00:00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SarahProductionManager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14:00:00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SarahProductionManager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150BDD0-1463-D443-2AD0-D77150F4E9DA}"/>
              </a:ext>
            </a:extLst>
          </p:cNvPr>
          <p:cNvSpPr txBox="1"/>
          <p:nvPr/>
        </p:nvSpPr>
        <p:spPr>
          <a:xfrm>
            <a:off x="532455" y="3713530"/>
            <a:ext cx="23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Approved PO Log</a:t>
            </a:r>
          </a:p>
        </p:txBody>
      </p:sp>
      <p:pic>
        <p:nvPicPr>
          <p:cNvPr id="38" name="Picture 2" descr="Ellipsis - Free shapes and symbols icons">
            <a:extLst>
              <a:ext uri="{FF2B5EF4-FFF2-40B4-BE49-F238E27FC236}">
                <a16:creationId xmlns:a16="http://schemas.microsoft.com/office/drawing/2014/main" id="{331EF21A-0592-47AF-EE45-5BB7322A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78" y="5603954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8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422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ADLaM Display</vt:lpstr>
      <vt:lpstr>Aptos</vt:lpstr>
      <vt:lpstr>Aptos Display</vt:lpstr>
      <vt:lpstr>Arial</vt:lpstr>
      <vt:lpstr>Office Theme</vt:lpstr>
      <vt:lpstr>HOME SCREEN</vt:lpstr>
      <vt:lpstr>PowerPoint Presentation</vt:lpstr>
      <vt:lpstr>PRODUCTION </vt:lpstr>
      <vt:lpstr>PRODUCTION LOGIN</vt:lpstr>
      <vt:lpstr>PRODUCTION ANALYST MENU</vt:lpstr>
      <vt:lpstr>PowerPoint Presentation</vt:lpstr>
      <vt:lpstr>PRODUCTION </vt:lpstr>
      <vt:lpstr>PRODUCTION MANAGER MENU</vt:lpstr>
      <vt:lpstr>PowerPoint Presentation</vt:lpstr>
      <vt:lpstr>PRODUCTION </vt:lpstr>
      <vt:lpstr>PowerPoint Presentation</vt:lpstr>
      <vt:lpstr>SUPPLIER </vt:lpstr>
      <vt:lpstr>SUPPLIER LOGIN</vt:lpstr>
      <vt:lpstr>SUPPLIER MENU</vt:lpstr>
      <vt:lpstr>PowerPoint Presentation</vt:lpstr>
      <vt:lpstr>FINANCE  </vt:lpstr>
      <vt:lpstr>FINANCE LOGIN</vt:lpstr>
      <vt:lpstr>FINANCE ANALYST MENU</vt:lpstr>
      <vt:lpstr>PowerPoint Presentation</vt:lpstr>
      <vt:lpstr>FINANCE </vt:lpstr>
      <vt:lpstr>FINANCE MANGAGER MENU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Judy Goate</dc:creator>
  <cp:lastModifiedBy>Luis Goate</cp:lastModifiedBy>
  <cp:revision>21</cp:revision>
  <dcterms:created xsi:type="dcterms:W3CDTF">2025-02-14T10:50:03Z</dcterms:created>
  <dcterms:modified xsi:type="dcterms:W3CDTF">2025-06-05T16:07:32Z</dcterms:modified>
</cp:coreProperties>
</file>