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5" r:id="rId2"/>
    <p:sldId id="343" r:id="rId3"/>
    <p:sldId id="344" r:id="rId4"/>
    <p:sldId id="345" r:id="rId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charset="0"/>
        <a:ea typeface="宋体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charset="0"/>
        <a:ea typeface="宋体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charset="0"/>
        <a:ea typeface="宋体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charset="0"/>
        <a:ea typeface="宋体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charset="0"/>
        <a:ea typeface="宋体" charset="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 peng" initials="J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/>
    <p:restoredTop sz="94659"/>
  </p:normalViewPr>
  <p:slideViewPr>
    <p:cSldViewPr snapToGrid="0">
      <p:cViewPr>
        <p:scale>
          <a:sx n="63" d="100"/>
          <a:sy n="63" d="100"/>
        </p:scale>
        <p:origin x="144" y="7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25441C4-6C06-A342-85C7-2C16826573E1}" type="datetimeFigureOut">
              <a:rPr lang="zh-CN" altLang="en-US"/>
              <a:pPr>
                <a:defRPr/>
              </a:pPr>
              <a:t>2018/1/5</a:t>
            </a:fld>
            <a:endParaRPr lang="zh-CN" altLang="en-US"/>
          </a:p>
        </p:txBody>
      </p:sp>
      <p:sp>
        <p:nvSpPr>
          <p:cNvPr id="286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FBB4DAE-94C5-3C4E-B291-40853DD0629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5054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latin typeface="Calibri" charset="0"/>
                <a:ea typeface="宋体" charset="0"/>
              </a:rPr>
              <a:t>亲，本页特殊字体为“</a:t>
            </a:r>
            <a:r>
              <a:rPr lang="en-US" altLang="zh-CN">
                <a:latin typeface="Calibri" charset="0"/>
                <a:ea typeface="宋体" charset="0"/>
              </a:rPr>
              <a:t>Billboard”</a:t>
            </a:r>
            <a:r>
              <a:rPr lang="zh-CN" altLang="en-US">
                <a:latin typeface="Calibri" charset="0"/>
                <a:ea typeface="宋体" charset="0"/>
              </a:rPr>
              <a:t>和“张海山锐谐体</a:t>
            </a:r>
            <a:r>
              <a:rPr lang="en-US" altLang="zh-CN">
                <a:latin typeface="Calibri" charset="0"/>
                <a:ea typeface="宋体" charset="0"/>
              </a:rPr>
              <a:t>”</a:t>
            </a:r>
            <a:r>
              <a:rPr lang="zh-CN" altLang="en-US">
                <a:latin typeface="Calibri" charset="0"/>
                <a:ea typeface="宋体" charset="0"/>
              </a:rPr>
              <a:t>，字体下载推荐网址</a:t>
            </a:r>
            <a:r>
              <a:rPr lang="en-US" altLang="zh-CN">
                <a:latin typeface="Calibri" charset="0"/>
                <a:ea typeface="宋体" charset="0"/>
              </a:rPr>
              <a:t>http://www.qiuziti.com/</a:t>
            </a:r>
            <a:r>
              <a:rPr lang="zh-CN" altLang="en-US">
                <a:latin typeface="Calibri" charset="0"/>
                <a:ea typeface="宋体" charset="0"/>
              </a:rPr>
              <a:t>，下载解压缩后将字体复制至</a:t>
            </a:r>
            <a:r>
              <a:rPr lang="en-US" altLang="zh-CN">
                <a:latin typeface="Calibri" charset="0"/>
                <a:ea typeface="宋体" charset="0"/>
              </a:rPr>
              <a:t>C</a:t>
            </a:r>
            <a:r>
              <a:rPr lang="zh-CN" altLang="en-US">
                <a:latin typeface="Calibri" charset="0"/>
                <a:ea typeface="宋体" charset="0"/>
              </a:rPr>
              <a:t>盘</a:t>
            </a:r>
            <a:r>
              <a:rPr lang="en-US" altLang="zh-CN">
                <a:latin typeface="Calibri" charset="0"/>
                <a:ea typeface="宋体" charset="0"/>
              </a:rPr>
              <a:t>WINDOWS</a:t>
            </a:r>
            <a:r>
              <a:rPr lang="zh-CN" altLang="en-US">
                <a:latin typeface="Calibri" charset="0"/>
                <a:ea typeface="宋体" charset="0"/>
              </a:rPr>
              <a:t>文件夹里的</a:t>
            </a:r>
            <a:r>
              <a:rPr lang="en-US" altLang="zh-CN">
                <a:latin typeface="Calibri" charset="0"/>
                <a:ea typeface="宋体" charset="0"/>
              </a:rPr>
              <a:t>FONTS</a:t>
            </a:r>
            <a:r>
              <a:rPr lang="zh-CN" altLang="en-US">
                <a:latin typeface="Calibri" charset="0"/>
                <a:ea typeface="宋体" charset="0"/>
              </a:rPr>
              <a:t>文件夹下即可。</a:t>
            </a:r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r" eaLnBrk="1" hangingPunct="1"/>
            <a:fld id="{19FB3C61-C768-3B46-B6EA-6A34C9984275}" type="slidenum">
              <a:rPr lang="zh-CN" altLang="en-US" sz="1200"/>
              <a:pPr algn="r" eaLnBrk="1" hangingPunct="1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73861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40D80-4FD0-7744-B5CB-EB924C86E555}" type="datetimeFigureOut">
              <a:rPr lang="zh-CN" altLang="en-US"/>
              <a:pPr>
                <a:defRPr/>
              </a:pPr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68A3BB-4603-5D45-B804-926482CE2F0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18564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5009E-A4A4-9E42-845E-34F632F36CEB}" type="datetimeFigureOut">
              <a:rPr lang="zh-CN" altLang="en-US"/>
              <a:pPr>
                <a:defRPr/>
              </a:pPr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BA5CE-A409-7248-9F34-D20A0AC8B77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97687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D1AF6-FA03-F145-87A9-A3CBFF4003C2}" type="datetimeFigureOut">
              <a:rPr lang="zh-CN" altLang="en-US"/>
              <a:pPr>
                <a:defRPr/>
              </a:pPr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7538C6-68FF-304D-908F-4E12005C2C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29644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82E16-33D2-C748-BF1E-BC3D3B4E72E6}" type="datetimeFigureOut">
              <a:rPr lang="zh-CN" altLang="en-US"/>
              <a:pPr>
                <a:defRPr/>
              </a:pPr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CC65BE-7A44-6B4E-BAD8-193E9650804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90522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B3849-C27C-7049-BAA8-11DD66AA3401}" type="datetimeFigureOut">
              <a:rPr lang="zh-CN" altLang="en-US"/>
              <a:pPr>
                <a:defRPr/>
              </a:pPr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5EDDFB-E201-594B-9879-0EC035F2094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1630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F16E8-6F32-DE44-804B-8BF84B7D3DF1}" type="datetimeFigureOut">
              <a:rPr lang="zh-CN" altLang="en-US"/>
              <a:pPr>
                <a:defRPr/>
              </a:pPr>
              <a:t>2018/1/5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733FC4-002A-264C-A62A-8550115317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3639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618B1-72C8-B842-965D-2E10E518E34E}" type="datetimeFigureOut">
              <a:rPr lang="zh-CN" altLang="en-US"/>
              <a:pPr>
                <a:defRPr/>
              </a:pPr>
              <a:t>2018/1/5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4C3AC7-7CFF-5545-8592-228BDA9E595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67236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9392D-33D7-AC4C-9668-8F534B634D46}" type="datetimeFigureOut">
              <a:rPr lang="zh-CN" altLang="en-US"/>
              <a:pPr>
                <a:defRPr/>
              </a:pPr>
              <a:t>2018/1/5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33448E-2629-CD47-A981-AE2080C1D50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48399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9456B-2D16-6C43-AA04-05EB8337FAFF}" type="datetimeFigureOut">
              <a:rPr lang="zh-CN" altLang="en-US"/>
              <a:pPr>
                <a:defRPr/>
              </a:pPr>
              <a:t>2018/1/5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4D71B9-E279-C142-8F32-4239176BF87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45546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3449E-6413-E945-A0FE-E0A950AD9714}" type="datetimeFigureOut">
              <a:rPr lang="zh-CN" altLang="en-US"/>
              <a:pPr>
                <a:defRPr/>
              </a:pPr>
              <a:t>2018/1/5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890C5B-1E30-614B-B7A2-3AFD3DB1405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06748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F204E-5863-6146-A333-FA72D7FDE4B7}" type="datetimeFigureOut">
              <a:rPr lang="zh-CN" altLang="en-US"/>
              <a:pPr>
                <a:defRPr/>
              </a:pPr>
              <a:t>2018/1/5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1E7178-0CF6-7640-AB18-8BAADB1A405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283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16D0E7F-ECE2-B845-A6A8-9E1417CF8F89}" type="datetimeFigureOut">
              <a:rPr lang="zh-CN" altLang="en-US"/>
              <a:pPr>
                <a:defRPr/>
              </a:pPr>
              <a:t>2018/1/5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7667ABA0-AC37-7C41-B7B4-4B39A9E3B3A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组合 1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8" y="493713"/>
            <a:ext cx="5876925" cy="587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6" name="直接连接符 16"/>
          <p:cNvCxnSpPr>
            <a:cxnSpLocks noChangeShapeType="1"/>
          </p:cNvCxnSpPr>
          <p:nvPr/>
        </p:nvCxnSpPr>
        <p:spPr bwMode="auto">
          <a:xfrm flipV="1">
            <a:off x="4833938" y="579438"/>
            <a:ext cx="1285875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" name="直接连接符 17"/>
          <p:cNvCxnSpPr>
            <a:cxnSpLocks noChangeShapeType="1"/>
          </p:cNvCxnSpPr>
          <p:nvPr/>
        </p:nvCxnSpPr>
        <p:spPr bwMode="auto">
          <a:xfrm>
            <a:off x="6119813" y="579438"/>
            <a:ext cx="1389062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18"/>
          <p:cNvCxnSpPr>
            <a:cxnSpLocks noChangeShapeType="1"/>
          </p:cNvCxnSpPr>
          <p:nvPr/>
        </p:nvCxnSpPr>
        <p:spPr bwMode="auto">
          <a:xfrm>
            <a:off x="7508875" y="903288"/>
            <a:ext cx="990600" cy="9096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9" name="直接连接符 19"/>
          <p:cNvCxnSpPr>
            <a:cxnSpLocks noChangeShapeType="1"/>
          </p:cNvCxnSpPr>
          <p:nvPr/>
        </p:nvCxnSpPr>
        <p:spPr bwMode="auto">
          <a:xfrm>
            <a:off x="8499475" y="1812925"/>
            <a:ext cx="500063" cy="13033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0" name="直接连接符 20"/>
          <p:cNvCxnSpPr>
            <a:cxnSpLocks noChangeShapeType="1"/>
          </p:cNvCxnSpPr>
          <p:nvPr/>
        </p:nvCxnSpPr>
        <p:spPr bwMode="auto">
          <a:xfrm flipV="1">
            <a:off x="3789363" y="903288"/>
            <a:ext cx="1052512" cy="9096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1" name="直接连接符 21"/>
          <p:cNvCxnSpPr>
            <a:cxnSpLocks noChangeShapeType="1"/>
          </p:cNvCxnSpPr>
          <p:nvPr/>
        </p:nvCxnSpPr>
        <p:spPr bwMode="auto">
          <a:xfrm flipV="1">
            <a:off x="3317875" y="1812925"/>
            <a:ext cx="471488" cy="1270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2" name="直接连接符 22"/>
          <p:cNvCxnSpPr>
            <a:cxnSpLocks noChangeShapeType="1"/>
          </p:cNvCxnSpPr>
          <p:nvPr/>
        </p:nvCxnSpPr>
        <p:spPr bwMode="auto">
          <a:xfrm flipH="1" flipV="1">
            <a:off x="3317875" y="3082925"/>
            <a:ext cx="165100" cy="13700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3" name="直接连接符 23"/>
          <p:cNvCxnSpPr>
            <a:cxnSpLocks noChangeShapeType="1"/>
          </p:cNvCxnSpPr>
          <p:nvPr/>
        </p:nvCxnSpPr>
        <p:spPr bwMode="auto">
          <a:xfrm flipH="1" flipV="1">
            <a:off x="3482975" y="4468813"/>
            <a:ext cx="777875" cy="111442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4" name="直接连接符 24"/>
          <p:cNvCxnSpPr>
            <a:cxnSpLocks noChangeShapeType="1"/>
          </p:cNvCxnSpPr>
          <p:nvPr/>
        </p:nvCxnSpPr>
        <p:spPr bwMode="auto">
          <a:xfrm flipV="1">
            <a:off x="8812213" y="3108325"/>
            <a:ext cx="179387" cy="13223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5" name="直接连接符 25"/>
          <p:cNvCxnSpPr>
            <a:cxnSpLocks noChangeShapeType="1"/>
          </p:cNvCxnSpPr>
          <p:nvPr/>
        </p:nvCxnSpPr>
        <p:spPr bwMode="auto">
          <a:xfrm flipV="1">
            <a:off x="8032750" y="4430713"/>
            <a:ext cx="779463" cy="1143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6" name="直接连接符 26"/>
          <p:cNvCxnSpPr>
            <a:cxnSpLocks noChangeShapeType="1"/>
          </p:cNvCxnSpPr>
          <p:nvPr/>
        </p:nvCxnSpPr>
        <p:spPr bwMode="auto">
          <a:xfrm flipH="1" flipV="1">
            <a:off x="4260850" y="5583238"/>
            <a:ext cx="1216025" cy="6223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7" name="直接连接符 27"/>
          <p:cNvCxnSpPr>
            <a:cxnSpLocks noChangeShapeType="1"/>
          </p:cNvCxnSpPr>
          <p:nvPr/>
        </p:nvCxnSpPr>
        <p:spPr bwMode="auto">
          <a:xfrm flipH="1">
            <a:off x="6813550" y="5573713"/>
            <a:ext cx="1219200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8" name="直接连接符 28"/>
          <p:cNvCxnSpPr>
            <a:cxnSpLocks noChangeShapeType="1"/>
          </p:cNvCxnSpPr>
          <p:nvPr/>
        </p:nvCxnSpPr>
        <p:spPr bwMode="auto">
          <a:xfrm flipH="1" flipV="1">
            <a:off x="5472113" y="6205538"/>
            <a:ext cx="1341437" cy="285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9" name="直接连接符 29"/>
          <p:cNvCxnSpPr>
            <a:cxnSpLocks noChangeShapeType="1"/>
          </p:cNvCxnSpPr>
          <p:nvPr/>
        </p:nvCxnSpPr>
        <p:spPr bwMode="auto">
          <a:xfrm>
            <a:off x="4833938" y="903288"/>
            <a:ext cx="368300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0" name="直接连接符 30"/>
          <p:cNvCxnSpPr>
            <a:cxnSpLocks noChangeShapeType="1"/>
          </p:cNvCxnSpPr>
          <p:nvPr/>
        </p:nvCxnSpPr>
        <p:spPr bwMode="auto">
          <a:xfrm>
            <a:off x="4833938" y="903288"/>
            <a:ext cx="1546225" cy="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1" name="直接连接符 31"/>
          <p:cNvCxnSpPr>
            <a:cxnSpLocks noChangeShapeType="1"/>
          </p:cNvCxnSpPr>
          <p:nvPr/>
        </p:nvCxnSpPr>
        <p:spPr bwMode="auto">
          <a:xfrm>
            <a:off x="6119813" y="579438"/>
            <a:ext cx="260350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2" name="直接连接符 32"/>
          <p:cNvCxnSpPr>
            <a:cxnSpLocks noChangeShapeType="1"/>
          </p:cNvCxnSpPr>
          <p:nvPr/>
        </p:nvCxnSpPr>
        <p:spPr bwMode="auto">
          <a:xfrm>
            <a:off x="6380163" y="903288"/>
            <a:ext cx="1128712" cy="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3" name="直接连接符 33"/>
          <p:cNvCxnSpPr>
            <a:cxnSpLocks noChangeShapeType="1"/>
          </p:cNvCxnSpPr>
          <p:nvPr/>
        </p:nvCxnSpPr>
        <p:spPr bwMode="auto">
          <a:xfrm>
            <a:off x="7508875" y="903288"/>
            <a:ext cx="603250" cy="9302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4" name="直接连接符 34"/>
          <p:cNvCxnSpPr>
            <a:cxnSpLocks noChangeShapeType="1"/>
          </p:cNvCxnSpPr>
          <p:nvPr/>
        </p:nvCxnSpPr>
        <p:spPr bwMode="auto">
          <a:xfrm flipV="1">
            <a:off x="8112125" y="1812925"/>
            <a:ext cx="387350" cy="238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5" name="直接连接符 35"/>
          <p:cNvCxnSpPr>
            <a:cxnSpLocks noChangeShapeType="1"/>
          </p:cNvCxnSpPr>
          <p:nvPr/>
        </p:nvCxnSpPr>
        <p:spPr bwMode="auto">
          <a:xfrm flipV="1">
            <a:off x="3817938" y="903288"/>
            <a:ext cx="1016000" cy="15224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6" name="直接连接符 36"/>
          <p:cNvCxnSpPr>
            <a:cxnSpLocks noChangeShapeType="1"/>
          </p:cNvCxnSpPr>
          <p:nvPr/>
        </p:nvCxnSpPr>
        <p:spPr bwMode="auto">
          <a:xfrm flipH="1">
            <a:off x="3317875" y="2387600"/>
            <a:ext cx="525463" cy="7064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7" name="直接连接符 37"/>
          <p:cNvCxnSpPr>
            <a:cxnSpLocks noChangeShapeType="1"/>
          </p:cNvCxnSpPr>
          <p:nvPr/>
        </p:nvCxnSpPr>
        <p:spPr bwMode="auto">
          <a:xfrm flipH="1" flipV="1">
            <a:off x="8108950" y="1825625"/>
            <a:ext cx="890588" cy="12906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8" name="直接连接符 38"/>
          <p:cNvCxnSpPr>
            <a:cxnSpLocks noChangeShapeType="1"/>
          </p:cNvCxnSpPr>
          <p:nvPr/>
        </p:nvCxnSpPr>
        <p:spPr bwMode="auto">
          <a:xfrm flipH="1" flipV="1">
            <a:off x="3789363" y="1812925"/>
            <a:ext cx="111125" cy="25082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9" name="直接连接符 39"/>
          <p:cNvCxnSpPr>
            <a:cxnSpLocks noChangeShapeType="1"/>
          </p:cNvCxnSpPr>
          <p:nvPr/>
        </p:nvCxnSpPr>
        <p:spPr bwMode="auto">
          <a:xfrm flipH="1" flipV="1">
            <a:off x="3317875" y="3082925"/>
            <a:ext cx="582613" cy="12382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0" name="直接连接符 40"/>
          <p:cNvCxnSpPr>
            <a:cxnSpLocks noChangeShapeType="1"/>
          </p:cNvCxnSpPr>
          <p:nvPr/>
        </p:nvCxnSpPr>
        <p:spPr bwMode="auto">
          <a:xfrm flipH="1">
            <a:off x="3490913" y="4321175"/>
            <a:ext cx="409575" cy="1412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1" name="直接连接符 41"/>
          <p:cNvCxnSpPr>
            <a:cxnSpLocks noChangeShapeType="1"/>
          </p:cNvCxnSpPr>
          <p:nvPr/>
        </p:nvCxnSpPr>
        <p:spPr bwMode="auto">
          <a:xfrm flipH="1">
            <a:off x="4260850" y="5021263"/>
            <a:ext cx="941388" cy="5524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2" name="直接连接符 42"/>
          <p:cNvCxnSpPr>
            <a:cxnSpLocks noChangeShapeType="1"/>
          </p:cNvCxnSpPr>
          <p:nvPr/>
        </p:nvCxnSpPr>
        <p:spPr bwMode="auto">
          <a:xfrm>
            <a:off x="3900488" y="4310063"/>
            <a:ext cx="360362" cy="12731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3" name="直接连接符 43"/>
          <p:cNvCxnSpPr>
            <a:cxnSpLocks noChangeShapeType="1"/>
          </p:cNvCxnSpPr>
          <p:nvPr/>
        </p:nvCxnSpPr>
        <p:spPr bwMode="auto">
          <a:xfrm flipV="1">
            <a:off x="7897813" y="4440238"/>
            <a:ext cx="922337" cy="3048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4" name="直接箭头连接符 44"/>
          <p:cNvCxnSpPr>
            <a:cxnSpLocks noChangeShapeType="1"/>
          </p:cNvCxnSpPr>
          <p:nvPr/>
        </p:nvCxnSpPr>
        <p:spPr bwMode="auto">
          <a:xfrm>
            <a:off x="7900988" y="4749800"/>
            <a:ext cx="134937" cy="833438"/>
          </a:xfrm>
          <a:prstGeom prst="straightConnector1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5" name="直接连接符 45"/>
          <p:cNvCxnSpPr>
            <a:cxnSpLocks noChangeShapeType="1"/>
          </p:cNvCxnSpPr>
          <p:nvPr/>
        </p:nvCxnSpPr>
        <p:spPr bwMode="auto">
          <a:xfrm flipV="1">
            <a:off x="6542088" y="5573713"/>
            <a:ext cx="1490662" cy="12382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6" name="直接连接符 46"/>
          <p:cNvCxnSpPr>
            <a:cxnSpLocks noChangeShapeType="1"/>
          </p:cNvCxnSpPr>
          <p:nvPr/>
        </p:nvCxnSpPr>
        <p:spPr bwMode="auto">
          <a:xfrm flipH="1" flipV="1">
            <a:off x="4257675" y="5575300"/>
            <a:ext cx="2274888" cy="1222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7" name="直接连接符 47"/>
          <p:cNvCxnSpPr>
            <a:cxnSpLocks noChangeShapeType="1"/>
          </p:cNvCxnSpPr>
          <p:nvPr/>
        </p:nvCxnSpPr>
        <p:spPr bwMode="auto">
          <a:xfrm>
            <a:off x="6523038" y="5697538"/>
            <a:ext cx="290512" cy="5365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8" name="直接连接符 48"/>
          <p:cNvCxnSpPr>
            <a:cxnSpLocks noChangeShapeType="1"/>
          </p:cNvCxnSpPr>
          <p:nvPr/>
        </p:nvCxnSpPr>
        <p:spPr bwMode="auto">
          <a:xfrm flipH="1">
            <a:off x="5472113" y="5697538"/>
            <a:ext cx="1050925" cy="508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9" name="直接连接符 49"/>
          <p:cNvCxnSpPr>
            <a:cxnSpLocks noChangeShapeType="1"/>
          </p:cNvCxnSpPr>
          <p:nvPr/>
        </p:nvCxnSpPr>
        <p:spPr bwMode="auto">
          <a:xfrm flipH="1">
            <a:off x="8305800" y="3111500"/>
            <a:ext cx="693738" cy="1920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0" name="直接连接符 50"/>
          <p:cNvCxnSpPr>
            <a:cxnSpLocks noChangeShapeType="1"/>
          </p:cNvCxnSpPr>
          <p:nvPr/>
        </p:nvCxnSpPr>
        <p:spPr bwMode="auto">
          <a:xfrm flipV="1">
            <a:off x="7891463" y="3094038"/>
            <a:ext cx="1100137" cy="16541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1" name="直接连接符 51"/>
          <p:cNvCxnSpPr>
            <a:cxnSpLocks noChangeShapeType="1"/>
          </p:cNvCxnSpPr>
          <p:nvPr/>
        </p:nvCxnSpPr>
        <p:spPr bwMode="auto">
          <a:xfrm>
            <a:off x="6380163" y="903288"/>
            <a:ext cx="1731962" cy="9223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2" name="直接连接符 52"/>
          <p:cNvCxnSpPr>
            <a:cxnSpLocks noChangeShapeType="1"/>
          </p:cNvCxnSpPr>
          <p:nvPr/>
        </p:nvCxnSpPr>
        <p:spPr bwMode="auto">
          <a:xfrm flipH="1" flipV="1">
            <a:off x="6380163" y="903288"/>
            <a:ext cx="1579562" cy="17827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3" name="直接连接符 53"/>
          <p:cNvCxnSpPr>
            <a:cxnSpLocks noChangeShapeType="1"/>
          </p:cNvCxnSpPr>
          <p:nvPr/>
        </p:nvCxnSpPr>
        <p:spPr bwMode="auto">
          <a:xfrm flipH="1">
            <a:off x="7959725" y="1836738"/>
            <a:ext cx="152400" cy="8493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4" name="直接连接符 54"/>
          <p:cNvCxnSpPr>
            <a:cxnSpLocks noChangeShapeType="1"/>
          </p:cNvCxnSpPr>
          <p:nvPr/>
        </p:nvCxnSpPr>
        <p:spPr bwMode="auto">
          <a:xfrm flipH="1" flipV="1">
            <a:off x="8112125" y="1828800"/>
            <a:ext cx="193675" cy="14811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5" name="直接连接符 55"/>
          <p:cNvCxnSpPr>
            <a:cxnSpLocks noChangeShapeType="1"/>
          </p:cNvCxnSpPr>
          <p:nvPr/>
        </p:nvCxnSpPr>
        <p:spPr bwMode="auto">
          <a:xfrm flipV="1">
            <a:off x="4168775" y="1563688"/>
            <a:ext cx="1033463" cy="11223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6" name="直接连接符 56"/>
          <p:cNvCxnSpPr>
            <a:cxnSpLocks noChangeShapeType="1"/>
          </p:cNvCxnSpPr>
          <p:nvPr/>
        </p:nvCxnSpPr>
        <p:spPr bwMode="auto">
          <a:xfrm flipV="1">
            <a:off x="5202238" y="903288"/>
            <a:ext cx="1173162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7" name="直接连接符 57"/>
          <p:cNvCxnSpPr>
            <a:cxnSpLocks noChangeShapeType="1"/>
          </p:cNvCxnSpPr>
          <p:nvPr/>
        </p:nvCxnSpPr>
        <p:spPr bwMode="auto">
          <a:xfrm flipV="1">
            <a:off x="3817938" y="1570038"/>
            <a:ext cx="1384300" cy="8445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8" name="直接连接符 58"/>
          <p:cNvCxnSpPr>
            <a:cxnSpLocks noChangeShapeType="1"/>
          </p:cNvCxnSpPr>
          <p:nvPr/>
        </p:nvCxnSpPr>
        <p:spPr bwMode="auto">
          <a:xfrm flipH="1" flipV="1">
            <a:off x="3819525" y="2420938"/>
            <a:ext cx="349250" cy="2651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9" name="直接连接符 59"/>
          <p:cNvCxnSpPr>
            <a:cxnSpLocks noChangeShapeType="1"/>
          </p:cNvCxnSpPr>
          <p:nvPr/>
        </p:nvCxnSpPr>
        <p:spPr bwMode="auto">
          <a:xfrm flipH="1">
            <a:off x="3900488" y="3789363"/>
            <a:ext cx="268287" cy="5254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0" name="直接连接符 60"/>
          <p:cNvCxnSpPr>
            <a:cxnSpLocks noChangeShapeType="1"/>
          </p:cNvCxnSpPr>
          <p:nvPr/>
        </p:nvCxnSpPr>
        <p:spPr bwMode="auto">
          <a:xfrm flipH="1" flipV="1">
            <a:off x="4168775" y="3789363"/>
            <a:ext cx="1033463" cy="12271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1" name="直接连接符 61"/>
          <p:cNvCxnSpPr>
            <a:cxnSpLocks noChangeShapeType="1"/>
          </p:cNvCxnSpPr>
          <p:nvPr/>
        </p:nvCxnSpPr>
        <p:spPr bwMode="auto">
          <a:xfrm flipH="1" flipV="1">
            <a:off x="3900488" y="4321175"/>
            <a:ext cx="1301750" cy="6921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2" name="直接连接符 62"/>
          <p:cNvCxnSpPr>
            <a:cxnSpLocks noChangeShapeType="1"/>
          </p:cNvCxnSpPr>
          <p:nvPr/>
        </p:nvCxnSpPr>
        <p:spPr bwMode="auto">
          <a:xfrm flipH="1" flipV="1">
            <a:off x="5202238" y="5021263"/>
            <a:ext cx="1339850" cy="6778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3" name="直接连接符 63"/>
          <p:cNvCxnSpPr>
            <a:cxnSpLocks noChangeShapeType="1"/>
          </p:cNvCxnSpPr>
          <p:nvPr/>
        </p:nvCxnSpPr>
        <p:spPr bwMode="auto">
          <a:xfrm flipH="1">
            <a:off x="6523038" y="3789363"/>
            <a:ext cx="1436687" cy="19097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4" name="直接连接符 64"/>
          <p:cNvCxnSpPr>
            <a:cxnSpLocks noChangeShapeType="1"/>
          </p:cNvCxnSpPr>
          <p:nvPr/>
        </p:nvCxnSpPr>
        <p:spPr bwMode="auto">
          <a:xfrm flipV="1">
            <a:off x="7883525" y="3800475"/>
            <a:ext cx="76200" cy="94456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5" name="直接连接符 65"/>
          <p:cNvCxnSpPr>
            <a:cxnSpLocks noChangeShapeType="1"/>
          </p:cNvCxnSpPr>
          <p:nvPr/>
        </p:nvCxnSpPr>
        <p:spPr bwMode="auto">
          <a:xfrm flipH="1">
            <a:off x="7897813" y="3298825"/>
            <a:ext cx="411162" cy="14462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6" name="直接连接符 66"/>
          <p:cNvCxnSpPr>
            <a:cxnSpLocks noChangeShapeType="1"/>
          </p:cNvCxnSpPr>
          <p:nvPr/>
        </p:nvCxnSpPr>
        <p:spPr bwMode="auto">
          <a:xfrm flipV="1">
            <a:off x="6537325" y="4749800"/>
            <a:ext cx="1363663" cy="9413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7" name="直接连接符 67"/>
          <p:cNvCxnSpPr>
            <a:cxnSpLocks noChangeShapeType="1"/>
          </p:cNvCxnSpPr>
          <p:nvPr/>
        </p:nvCxnSpPr>
        <p:spPr bwMode="auto">
          <a:xfrm>
            <a:off x="4168775" y="2686050"/>
            <a:ext cx="19272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8" name="直接连接符 68"/>
          <p:cNvCxnSpPr>
            <a:cxnSpLocks noChangeShapeType="1"/>
          </p:cNvCxnSpPr>
          <p:nvPr/>
        </p:nvCxnSpPr>
        <p:spPr bwMode="auto">
          <a:xfrm>
            <a:off x="4168775" y="2686050"/>
            <a:ext cx="0" cy="615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9" name="直接连接符 69"/>
          <p:cNvCxnSpPr>
            <a:cxnSpLocks noChangeShapeType="1"/>
          </p:cNvCxnSpPr>
          <p:nvPr/>
        </p:nvCxnSpPr>
        <p:spPr bwMode="auto">
          <a:xfrm>
            <a:off x="7959725" y="2686050"/>
            <a:ext cx="0" cy="742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30" name="直接连接符 70"/>
          <p:cNvCxnSpPr>
            <a:cxnSpLocks noChangeShapeType="1"/>
          </p:cNvCxnSpPr>
          <p:nvPr/>
        </p:nvCxnSpPr>
        <p:spPr bwMode="auto">
          <a:xfrm>
            <a:off x="6032500" y="2686050"/>
            <a:ext cx="19272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31" name="直接连接符 71"/>
          <p:cNvCxnSpPr>
            <a:cxnSpLocks noChangeShapeType="1"/>
          </p:cNvCxnSpPr>
          <p:nvPr/>
        </p:nvCxnSpPr>
        <p:spPr bwMode="auto">
          <a:xfrm>
            <a:off x="4168775" y="3184525"/>
            <a:ext cx="0" cy="615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32" name="直接连接符 72"/>
          <p:cNvCxnSpPr>
            <a:cxnSpLocks noChangeShapeType="1"/>
          </p:cNvCxnSpPr>
          <p:nvPr/>
        </p:nvCxnSpPr>
        <p:spPr bwMode="auto">
          <a:xfrm>
            <a:off x="7959725" y="3057525"/>
            <a:ext cx="0" cy="742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33" name="直接连接符 73"/>
          <p:cNvCxnSpPr>
            <a:cxnSpLocks noChangeShapeType="1"/>
          </p:cNvCxnSpPr>
          <p:nvPr/>
        </p:nvCxnSpPr>
        <p:spPr bwMode="auto">
          <a:xfrm>
            <a:off x="4168775" y="3800475"/>
            <a:ext cx="129857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34" name="直接连接符 74"/>
          <p:cNvCxnSpPr>
            <a:cxnSpLocks noChangeShapeType="1"/>
          </p:cNvCxnSpPr>
          <p:nvPr/>
        </p:nvCxnSpPr>
        <p:spPr bwMode="auto">
          <a:xfrm>
            <a:off x="6661150" y="3800475"/>
            <a:ext cx="129857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组合 78"/>
          <p:cNvGrpSpPr>
            <a:grpSpLocks/>
          </p:cNvGrpSpPr>
          <p:nvPr/>
        </p:nvGrpSpPr>
        <p:grpSpPr bwMode="auto">
          <a:xfrm>
            <a:off x="3359150" y="2713038"/>
            <a:ext cx="5448300" cy="1241425"/>
            <a:chOff x="0" y="0"/>
            <a:chExt cx="5448300" cy="1242162"/>
          </a:xfrm>
        </p:grpSpPr>
        <p:sp>
          <p:nvSpPr>
            <p:cNvPr id="2112" name="文本框 76"/>
            <p:cNvSpPr txBox="1">
              <a:spLocks noChangeArrowheads="1"/>
            </p:cNvSpPr>
            <p:nvPr/>
          </p:nvSpPr>
          <p:spPr bwMode="auto">
            <a:xfrm>
              <a:off x="0" y="0"/>
              <a:ext cx="5448300" cy="1016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algn="ctr" eaLnBrk="1" hangingPunct="1"/>
              <a:r>
                <a:rPr lang="en-US" altLang="zh-CN" sz="6000" dirty="0" smtClean="0">
                  <a:solidFill>
                    <a:schemeClr val="bg1"/>
                  </a:solidFill>
                  <a:latin typeface="Billboard" charset="0"/>
                  <a:ea typeface="张海山锐谐体" charset="0"/>
                </a:rPr>
                <a:t>Neural-art</a:t>
              </a:r>
              <a:endParaRPr lang="zh-CN" altLang="en-US" sz="6000" dirty="0">
                <a:solidFill>
                  <a:schemeClr val="bg1"/>
                </a:solidFill>
                <a:latin typeface="Billboard" charset="0"/>
                <a:ea typeface="张海山锐谐体" charset="0"/>
              </a:endParaRPr>
            </a:p>
          </p:txBody>
        </p:sp>
        <p:sp>
          <p:nvSpPr>
            <p:cNvPr id="2113" name="文本框 77"/>
            <p:cNvSpPr txBox="1">
              <a:spLocks noChangeArrowheads="1"/>
            </p:cNvSpPr>
            <p:nvPr/>
          </p:nvSpPr>
          <p:spPr bwMode="auto">
            <a:xfrm>
              <a:off x="2037995" y="934385"/>
              <a:ext cx="136602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algn="ctr" eaLnBrk="1" hangingPunct="1"/>
              <a:r>
                <a:rPr lang="en-US" altLang="zh-CN" sz="1400" dirty="0" smtClean="0">
                  <a:solidFill>
                    <a:schemeClr val="bg1"/>
                  </a:solidFill>
                  <a:latin typeface="张海山锐谐体" charset="0"/>
                  <a:ea typeface="张海山锐谐体" charset="0"/>
                </a:rPr>
                <a:t> </a:t>
              </a:r>
              <a:endParaRPr lang="zh-CN" altLang="en-US" sz="1400" dirty="0">
                <a:solidFill>
                  <a:schemeClr val="bg1"/>
                </a:solidFill>
                <a:latin typeface="张海山锐谐体" charset="0"/>
                <a:ea typeface="张海山锐谐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8473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0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0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0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10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10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10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000"/>
                                        <p:tgtEl>
                                          <p:spTgt spid="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10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10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1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10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10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10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10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10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10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10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10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10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0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1000"/>
                                        <p:tgtEl>
                                          <p:spTgt spid="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1000"/>
                                        <p:tgtEl>
                                          <p:spTgt spid="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1000"/>
                                        <p:tgtEl>
                                          <p:spTgt spid="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10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10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10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10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1000"/>
                                        <p:tgtEl>
                                          <p:spTgt spid="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10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10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1000"/>
                                        <p:tgtEl>
                                          <p:spTgt spid="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1000"/>
                                        <p:tgtEl>
                                          <p:spTgt spid="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10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1000"/>
                                        <p:tgtEl>
                                          <p:spTgt spid="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1000"/>
                                        <p:tgtEl>
                                          <p:spTgt spid="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1000"/>
                                        <p:tgtEl>
                                          <p:spTgt spid="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1000"/>
                                        <p:tgtEl>
                                          <p:spTgt spid="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93" presetID="2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822326" y="179386"/>
            <a:ext cx="10242549" cy="523036"/>
            <a:chOff x="1" y="0"/>
            <a:chExt cx="10241332" cy="523220"/>
          </a:xfrm>
        </p:grpSpPr>
        <p:sp>
          <p:nvSpPr>
            <p:cNvPr id="4" name="文本框 90"/>
            <p:cNvSpPr txBox="1">
              <a:spLocks noChangeArrowheads="1"/>
            </p:cNvSpPr>
            <p:nvPr/>
          </p:nvSpPr>
          <p:spPr bwMode="auto">
            <a:xfrm>
              <a:off x="3928649" y="0"/>
              <a:ext cx="249300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Neural-art</a:t>
              </a:r>
              <a:endParaRPr lang="zh-CN" altLang="en-US" sz="2800" b="1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grpSp>
          <p:nvGrpSpPr>
            <p:cNvPr id="5" name="组合 74"/>
            <p:cNvGrpSpPr>
              <a:grpSpLocks/>
            </p:cNvGrpSpPr>
            <p:nvPr/>
          </p:nvGrpSpPr>
          <p:grpSpPr bwMode="auto">
            <a:xfrm>
              <a:off x="1" y="201464"/>
              <a:ext cx="3649356" cy="76200"/>
              <a:chOff x="0" y="0"/>
              <a:chExt cx="4645994" cy="76200"/>
            </a:xfrm>
          </p:grpSpPr>
          <p:cxnSp>
            <p:nvCxnSpPr>
              <p:cNvPr id="9" name="直接连接符 80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" name="直接连接符 81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" name="组合 82"/>
            <p:cNvGrpSpPr>
              <a:grpSpLocks/>
            </p:cNvGrpSpPr>
            <p:nvPr/>
          </p:nvGrpSpPr>
          <p:grpSpPr bwMode="auto">
            <a:xfrm>
              <a:off x="6591977" y="201464"/>
              <a:ext cx="3649356" cy="76200"/>
              <a:chOff x="0" y="0"/>
              <a:chExt cx="4645994" cy="76200"/>
            </a:xfrm>
          </p:grpSpPr>
          <p:cxnSp>
            <p:nvCxnSpPr>
              <p:cNvPr id="7" name="直接连接符 83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" name="直接连接符 84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3" name="文本框 12"/>
          <p:cNvSpPr txBox="1"/>
          <p:nvPr/>
        </p:nvSpPr>
        <p:spPr>
          <a:xfrm>
            <a:off x="3957638" y="2093413"/>
            <a:ext cx="73009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</a:rPr>
              <a:t>一、产业报告展示</a:t>
            </a:r>
          </a:p>
          <a:p>
            <a:endParaRPr kumimoji="1" lang="zh-CN" altLang="en-US" sz="2800" dirty="0" smtClean="0">
              <a:solidFill>
                <a:schemeClr val="bg1"/>
              </a:solidFill>
            </a:endParaRPr>
          </a:p>
          <a:p>
            <a:endParaRPr kumimoji="1" lang="zh-CN" altLang="en-US" sz="2800" dirty="0" smtClean="0">
              <a:solidFill>
                <a:schemeClr val="bg1"/>
              </a:solidFill>
            </a:endParaRPr>
          </a:p>
          <a:p>
            <a:r>
              <a:rPr kumimoji="1" lang="zh-CN" altLang="en-US" sz="2800" dirty="0" smtClean="0">
                <a:solidFill>
                  <a:schemeClr val="bg1"/>
                </a:solidFill>
              </a:rPr>
              <a:t>二、本报告的特色</a:t>
            </a:r>
            <a:endParaRPr kumimoji="1" lang="zh-CN" altLang="en-US" sz="2800" dirty="0">
              <a:solidFill>
                <a:schemeClr val="bg1"/>
              </a:solidFill>
            </a:endParaRPr>
          </a:p>
          <a:p>
            <a:endParaRPr kumimoji="1" lang="zh-CN" altLang="en-US" sz="2800" dirty="0" smtClean="0">
              <a:solidFill>
                <a:schemeClr val="bg1"/>
              </a:solidFill>
            </a:endParaRPr>
          </a:p>
          <a:p>
            <a:endParaRPr kumimoji="1" lang="zh-CN" altLang="en-US" sz="2800" dirty="0">
              <a:solidFill>
                <a:schemeClr val="bg1"/>
              </a:solidFill>
            </a:endParaRPr>
          </a:p>
          <a:p>
            <a:r>
              <a:rPr kumimoji="1" lang="zh-CN" altLang="en-US" sz="2800" dirty="0" smtClean="0">
                <a:solidFill>
                  <a:schemeClr val="bg1"/>
                </a:solidFill>
              </a:rPr>
              <a:t>三、本报告的目的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987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822326" y="179386"/>
            <a:ext cx="10242549" cy="523036"/>
            <a:chOff x="1" y="0"/>
            <a:chExt cx="10241332" cy="523220"/>
          </a:xfrm>
        </p:grpSpPr>
        <p:sp>
          <p:nvSpPr>
            <p:cNvPr id="4" name="文本框 90"/>
            <p:cNvSpPr txBox="1">
              <a:spLocks noChangeArrowheads="1"/>
            </p:cNvSpPr>
            <p:nvPr/>
          </p:nvSpPr>
          <p:spPr bwMode="auto">
            <a:xfrm>
              <a:off x="3928649" y="0"/>
              <a:ext cx="249300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Neural-art</a:t>
              </a:r>
              <a:endParaRPr lang="zh-CN" altLang="en-US" sz="2800" b="1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grpSp>
          <p:nvGrpSpPr>
            <p:cNvPr id="5" name="组合 74"/>
            <p:cNvGrpSpPr>
              <a:grpSpLocks/>
            </p:cNvGrpSpPr>
            <p:nvPr/>
          </p:nvGrpSpPr>
          <p:grpSpPr bwMode="auto">
            <a:xfrm>
              <a:off x="1" y="201464"/>
              <a:ext cx="3649356" cy="76200"/>
              <a:chOff x="0" y="0"/>
              <a:chExt cx="4645994" cy="76200"/>
            </a:xfrm>
          </p:grpSpPr>
          <p:cxnSp>
            <p:nvCxnSpPr>
              <p:cNvPr id="9" name="直接连接符 80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" name="直接连接符 81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" name="组合 82"/>
            <p:cNvGrpSpPr>
              <a:grpSpLocks/>
            </p:cNvGrpSpPr>
            <p:nvPr/>
          </p:nvGrpSpPr>
          <p:grpSpPr bwMode="auto">
            <a:xfrm>
              <a:off x="6591977" y="201464"/>
              <a:ext cx="3649356" cy="76200"/>
              <a:chOff x="0" y="0"/>
              <a:chExt cx="4645994" cy="76200"/>
            </a:xfrm>
          </p:grpSpPr>
          <p:cxnSp>
            <p:nvCxnSpPr>
              <p:cNvPr id="7" name="直接连接符 83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" name="直接连接符 84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1" name="文本框 10"/>
          <p:cNvSpPr txBox="1"/>
          <p:nvPr/>
        </p:nvSpPr>
        <p:spPr>
          <a:xfrm>
            <a:off x="1438275" y="1879493"/>
            <a:ext cx="93154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整合定义型产业报告             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  <a:p>
            <a:endParaRPr kumimoji="1" lang="zh-CN" altLang="en-US" dirty="0" smtClean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  <a:p>
            <a:endParaRPr kumimoji="1" lang="zh-CN" altLang="en-US" dirty="0" smtClean="0">
              <a:solidFill>
                <a:schemeClr val="bg1"/>
              </a:solidFill>
            </a:endParaRPr>
          </a:p>
          <a:p>
            <a:r>
              <a:rPr kumimoji="1" lang="zh-CN" altLang="en-US" dirty="0" smtClean="0">
                <a:solidFill>
                  <a:schemeClr val="bg1"/>
                </a:solidFill>
              </a:rPr>
              <a:t>                                                                       较深的基础理论分析</a:t>
            </a:r>
            <a:endParaRPr kumimoji="1" lang="zh-CN" altLang="en-US" dirty="0">
              <a:solidFill>
                <a:schemeClr val="bg1"/>
              </a:solidFill>
            </a:endParaRPr>
          </a:p>
          <a:p>
            <a:endParaRPr kumimoji="1" lang="zh-CN" altLang="en-US" dirty="0" smtClean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  <a:p>
            <a:endParaRPr kumimoji="1" lang="zh-CN" altLang="en-US" dirty="0" smtClean="0">
              <a:solidFill>
                <a:schemeClr val="bg1"/>
              </a:solidFill>
            </a:endParaRPr>
          </a:p>
          <a:p>
            <a:r>
              <a:rPr kumimoji="1" lang="zh-CN" altLang="en-US" dirty="0" smtClean="0">
                <a:solidFill>
                  <a:schemeClr val="bg1"/>
                </a:solidFill>
              </a:rPr>
              <a:t>微服务集成系统的设计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043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822326" y="179386"/>
            <a:ext cx="10242549" cy="523036"/>
            <a:chOff x="1" y="0"/>
            <a:chExt cx="10241332" cy="523220"/>
          </a:xfrm>
        </p:grpSpPr>
        <p:sp>
          <p:nvSpPr>
            <p:cNvPr id="4" name="文本框 90"/>
            <p:cNvSpPr txBox="1">
              <a:spLocks noChangeArrowheads="1"/>
            </p:cNvSpPr>
            <p:nvPr/>
          </p:nvSpPr>
          <p:spPr bwMode="auto">
            <a:xfrm>
              <a:off x="3928649" y="0"/>
              <a:ext cx="249300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Neural-art</a:t>
              </a:r>
              <a:endParaRPr lang="zh-CN" altLang="en-US" sz="2800" b="1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grpSp>
          <p:nvGrpSpPr>
            <p:cNvPr id="5" name="组合 74"/>
            <p:cNvGrpSpPr>
              <a:grpSpLocks/>
            </p:cNvGrpSpPr>
            <p:nvPr/>
          </p:nvGrpSpPr>
          <p:grpSpPr bwMode="auto">
            <a:xfrm>
              <a:off x="1" y="201464"/>
              <a:ext cx="3649356" cy="76200"/>
              <a:chOff x="0" y="0"/>
              <a:chExt cx="4645994" cy="76200"/>
            </a:xfrm>
          </p:grpSpPr>
          <p:cxnSp>
            <p:nvCxnSpPr>
              <p:cNvPr id="9" name="直接连接符 80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" name="直接连接符 81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" name="组合 82"/>
            <p:cNvGrpSpPr>
              <a:grpSpLocks/>
            </p:cNvGrpSpPr>
            <p:nvPr/>
          </p:nvGrpSpPr>
          <p:grpSpPr bwMode="auto">
            <a:xfrm>
              <a:off x="6591977" y="201464"/>
              <a:ext cx="3649356" cy="76200"/>
              <a:chOff x="0" y="0"/>
              <a:chExt cx="4645994" cy="76200"/>
            </a:xfrm>
          </p:grpSpPr>
          <p:cxnSp>
            <p:nvCxnSpPr>
              <p:cNvPr id="7" name="直接连接符 83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" name="直接连接符 84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3" name="文本框 12"/>
          <p:cNvSpPr txBox="1"/>
          <p:nvPr/>
        </p:nvSpPr>
        <p:spPr>
          <a:xfrm>
            <a:off x="2171701" y="1771771"/>
            <a:ext cx="73009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</a:rPr>
              <a:t>普通群众     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--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      让读者了解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neural-art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的现状</a:t>
            </a:r>
          </a:p>
          <a:p>
            <a:endParaRPr kumimoji="1" lang="zh-CN" altLang="en-US" sz="2800" dirty="0">
              <a:solidFill>
                <a:schemeClr val="bg1"/>
              </a:solidFill>
            </a:endParaRPr>
          </a:p>
          <a:p>
            <a:r>
              <a:rPr kumimoji="1" lang="zh-CN" altLang="en-US" sz="2800" dirty="0" smtClean="0">
                <a:solidFill>
                  <a:schemeClr val="bg1"/>
                </a:solidFill>
              </a:rPr>
              <a:t>创业人员     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--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      创点的提供、价值取向</a:t>
            </a:r>
          </a:p>
          <a:p>
            <a:endParaRPr kumimoji="1" lang="zh-CN" altLang="en-US" sz="2800" dirty="0">
              <a:solidFill>
                <a:schemeClr val="bg1"/>
              </a:solidFill>
            </a:endParaRPr>
          </a:p>
          <a:p>
            <a:r>
              <a:rPr kumimoji="1" lang="zh-CN" altLang="en-US" sz="2800" dirty="0" smtClean="0">
                <a:solidFill>
                  <a:schemeClr val="bg1"/>
                </a:solidFill>
              </a:rPr>
              <a:t>科研人员     </a:t>
            </a:r>
            <a:r>
              <a:rPr kumimoji="1" lang="zh-CN" altLang="en-US" sz="2800" dirty="0">
                <a:solidFill>
                  <a:schemeClr val="bg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--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      研究方向、 “迁移”学习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484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110</Words>
  <Application>Microsoft Macintosh PowerPoint</Application>
  <PresentationFormat>宽屏</PresentationFormat>
  <Paragraphs>29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Billboard</vt:lpstr>
      <vt:lpstr>Calibri</vt:lpstr>
      <vt:lpstr>Calibri Light</vt:lpstr>
      <vt:lpstr>宋体</vt:lpstr>
      <vt:lpstr>微软雅黑</vt:lpstr>
      <vt:lpstr>张海山锐谐体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 peng</dc:creator>
  <cp:lastModifiedBy>JUN peng</cp:lastModifiedBy>
  <cp:revision>95</cp:revision>
  <dcterms:created xsi:type="dcterms:W3CDTF">2017-11-03T01:45:03Z</dcterms:created>
  <dcterms:modified xsi:type="dcterms:W3CDTF">2018-01-05T09:59:37Z</dcterms:modified>
</cp:coreProperties>
</file>