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93" r:id="rId2"/>
    <p:sldId id="384" r:id="rId3"/>
    <p:sldId id="395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394" r:id="rId12"/>
  </p:sldIdLst>
  <p:sldSz cx="12192000" cy="6858000"/>
  <p:notesSz cx="6858000" cy="9144000"/>
  <p:embeddedFontLst>
    <p:embeddedFont>
      <p:font typeface="华文行楷" panose="02010800040101010101" pitchFamily="2" charset="-122"/>
      <p:regular r:id="rId15"/>
    </p:embeddedFont>
    <p:embeddedFont>
      <p:font typeface="等线" panose="02010600030101010101" pitchFamily="2" charset="-122"/>
      <p:regular r:id="rId16"/>
      <p:bold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微软雅黑" panose="020B0503020204020204" pitchFamily="34" charset="-122"/>
      <p:regular r:id="rId24"/>
      <p:bold r:id="rId2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4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4065" userDrawn="1">
          <p15:clr>
            <a:srgbClr val="A4A3A4"/>
          </p15:clr>
        </p15:guide>
        <p15:guide id="4" pos="7106" userDrawn="1">
          <p15:clr>
            <a:srgbClr val="A4A3A4"/>
          </p15:clr>
        </p15:guide>
        <p15:guide id="5" pos="189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404040"/>
    <a:srgbClr val="F5F5F5"/>
    <a:srgbClr val="F93D32"/>
    <a:srgbClr val="202022"/>
    <a:srgbClr val="5A9ED6"/>
    <a:srgbClr val="BE1007"/>
    <a:srgbClr val="BF6D07"/>
    <a:srgbClr val="F1F1F1"/>
    <a:srgbClr val="F731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66"/>
      </p:cViewPr>
      <p:guideLst>
        <p:guide orient="horz" pos="1094"/>
        <p:guide pos="325"/>
        <p:guide orient="horz" pos="4065"/>
        <p:guide pos="7106"/>
        <p:guide pos="18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F0A8FD-4913-4ED6-8A6D-6D6890BEDC6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2CC8773-F6FE-403F-92F5-F9363EC72F50}">
      <dgm:prSet phldrT="[文本]"/>
      <dgm:spPr/>
      <dgm:t>
        <a:bodyPr/>
        <a:lstStyle/>
        <a:p>
          <a:r>
            <a:rPr lang="zh-CN" altLang="en-US" dirty="0" smtClean="0"/>
            <a:t>目标市场</a:t>
          </a:r>
          <a:endParaRPr lang="zh-CN" altLang="en-US" dirty="0"/>
        </a:p>
      </dgm:t>
    </dgm:pt>
    <dgm:pt modelId="{E1816B73-221C-4D23-B7CE-5EF37E3338F6}" type="parTrans" cxnId="{11F0D8F0-5040-4CA7-A761-5642241F6FB1}">
      <dgm:prSet/>
      <dgm:spPr/>
      <dgm:t>
        <a:bodyPr/>
        <a:lstStyle/>
        <a:p>
          <a:endParaRPr lang="zh-CN" altLang="en-US"/>
        </a:p>
      </dgm:t>
    </dgm:pt>
    <dgm:pt modelId="{7EE5D3BB-12F5-493F-B9EA-348A1A1E8530}" type="sibTrans" cxnId="{11F0D8F0-5040-4CA7-A761-5642241F6FB1}">
      <dgm:prSet/>
      <dgm:spPr/>
      <dgm:t>
        <a:bodyPr/>
        <a:lstStyle/>
        <a:p>
          <a:endParaRPr lang="zh-CN" altLang="en-US"/>
        </a:p>
      </dgm:t>
    </dgm:pt>
    <dgm:pt modelId="{D475F953-3AE1-4B10-8BD8-842D34EC0378}">
      <dgm:prSet phldrT="[文本]"/>
      <dgm:spPr/>
      <dgm:t>
        <a:bodyPr/>
        <a:lstStyle/>
        <a:p>
          <a:r>
            <a:rPr lang="zh-CN" altLang="en-US" dirty="0" smtClean="0"/>
            <a:t>现有无人机市场</a:t>
          </a:r>
          <a:endParaRPr lang="zh-CN" altLang="en-US" dirty="0"/>
        </a:p>
      </dgm:t>
    </dgm:pt>
    <dgm:pt modelId="{0BAEB3E5-12C7-41E0-B834-368C04B4E8F0}" type="parTrans" cxnId="{421D6048-A8F7-4BA8-AB4D-5CE1FACE3E9C}">
      <dgm:prSet/>
      <dgm:spPr/>
      <dgm:t>
        <a:bodyPr/>
        <a:lstStyle/>
        <a:p>
          <a:endParaRPr lang="zh-CN" altLang="en-US"/>
        </a:p>
      </dgm:t>
    </dgm:pt>
    <dgm:pt modelId="{D61BF4EC-CDC9-46A7-AD3C-A4139463762D}" type="sibTrans" cxnId="{421D6048-A8F7-4BA8-AB4D-5CE1FACE3E9C}">
      <dgm:prSet/>
      <dgm:spPr/>
      <dgm:t>
        <a:bodyPr/>
        <a:lstStyle/>
        <a:p>
          <a:endParaRPr lang="zh-CN" altLang="en-US"/>
        </a:p>
      </dgm:t>
    </dgm:pt>
    <dgm:pt modelId="{B4118950-4222-4232-872B-062007350698}">
      <dgm:prSet phldrT="[文本]"/>
      <dgm:spPr/>
      <dgm:t>
        <a:bodyPr/>
        <a:lstStyle/>
        <a:p>
          <a:r>
            <a:rPr lang="zh-CN" altLang="en-US" dirty="0" smtClean="0"/>
            <a:t>未来无人机市场</a:t>
          </a:r>
          <a:endParaRPr lang="zh-CN" altLang="en-US" dirty="0"/>
        </a:p>
      </dgm:t>
    </dgm:pt>
    <dgm:pt modelId="{9C81FFF6-3F04-42CA-88BF-F4F5F04182F7}" type="parTrans" cxnId="{23916885-3F28-43E7-A1E1-C82F3DBA1F66}">
      <dgm:prSet/>
      <dgm:spPr/>
      <dgm:t>
        <a:bodyPr/>
        <a:lstStyle/>
        <a:p>
          <a:endParaRPr lang="zh-CN" altLang="en-US"/>
        </a:p>
      </dgm:t>
    </dgm:pt>
    <dgm:pt modelId="{606F3B7F-ABDF-428A-8340-4AA68ECFA9EC}" type="sibTrans" cxnId="{23916885-3F28-43E7-A1E1-C82F3DBA1F66}">
      <dgm:prSet/>
      <dgm:spPr/>
      <dgm:t>
        <a:bodyPr/>
        <a:lstStyle/>
        <a:p>
          <a:endParaRPr lang="zh-CN" altLang="en-US"/>
        </a:p>
      </dgm:t>
    </dgm:pt>
    <dgm:pt modelId="{29F07CF2-4668-40ED-B4E7-460240217EA3}">
      <dgm:prSet phldrT="[文本]"/>
      <dgm:spPr/>
      <dgm:t>
        <a:bodyPr/>
        <a:lstStyle/>
        <a:p>
          <a:r>
            <a:rPr lang="zh-CN" altLang="en-US" dirty="0" smtClean="0"/>
            <a:t>未来新兴市场</a:t>
          </a:r>
          <a:endParaRPr lang="zh-CN" altLang="en-US" dirty="0"/>
        </a:p>
      </dgm:t>
    </dgm:pt>
    <dgm:pt modelId="{9180FE67-31E9-4E45-94F1-3A88280004B9}" type="parTrans" cxnId="{13DD60B9-8BFD-4026-B810-B1A11289C90B}">
      <dgm:prSet/>
      <dgm:spPr/>
      <dgm:t>
        <a:bodyPr/>
        <a:lstStyle/>
        <a:p>
          <a:endParaRPr lang="zh-CN" altLang="en-US"/>
        </a:p>
      </dgm:t>
    </dgm:pt>
    <dgm:pt modelId="{290CB228-C286-40AE-B14A-6E587B27D0ED}" type="sibTrans" cxnId="{13DD60B9-8BFD-4026-B810-B1A11289C90B}">
      <dgm:prSet/>
      <dgm:spPr/>
      <dgm:t>
        <a:bodyPr/>
        <a:lstStyle/>
        <a:p>
          <a:endParaRPr lang="zh-CN" altLang="en-US"/>
        </a:p>
      </dgm:t>
    </dgm:pt>
    <dgm:pt modelId="{5763F7A7-9CB3-4858-A8CB-EFE89BBC2E95}" type="pres">
      <dgm:prSet presAssocID="{3EF0A8FD-4913-4ED6-8A6D-6D6890BEDC6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01C9DE3-6B80-4951-B7EB-89D07EE14B65}" type="pres">
      <dgm:prSet presAssocID="{72CC8773-F6FE-403F-92F5-F9363EC72F50}" presName="hierRoot1" presStyleCnt="0">
        <dgm:presLayoutVars>
          <dgm:hierBranch val="init"/>
        </dgm:presLayoutVars>
      </dgm:prSet>
      <dgm:spPr/>
    </dgm:pt>
    <dgm:pt modelId="{248B24C8-B506-4EB0-8640-AF111909ADA3}" type="pres">
      <dgm:prSet presAssocID="{72CC8773-F6FE-403F-92F5-F9363EC72F50}" presName="rootComposite1" presStyleCnt="0"/>
      <dgm:spPr/>
    </dgm:pt>
    <dgm:pt modelId="{F60F2943-4FAD-4349-9D7A-D66E35523898}" type="pres">
      <dgm:prSet presAssocID="{72CC8773-F6FE-403F-92F5-F9363EC72F5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60A651E-E575-4AEA-8AE6-9F40C54811D8}" type="pres">
      <dgm:prSet presAssocID="{72CC8773-F6FE-403F-92F5-F9363EC72F50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F4627D34-20FA-45F1-926C-BCECAB9E5AD1}" type="pres">
      <dgm:prSet presAssocID="{72CC8773-F6FE-403F-92F5-F9363EC72F50}" presName="hierChild2" presStyleCnt="0"/>
      <dgm:spPr/>
    </dgm:pt>
    <dgm:pt modelId="{A0737E96-C7BE-430C-8B70-54FABD3EF620}" type="pres">
      <dgm:prSet presAssocID="{0BAEB3E5-12C7-41E0-B834-368C04B4E8F0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81A2A13A-82DD-4CA3-9714-5E89D80F5B69}" type="pres">
      <dgm:prSet presAssocID="{D475F953-3AE1-4B10-8BD8-842D34EC0378}" presName="hierRoot2" presStyleCnt="0">
        <dgm:presLayoutVars>
          <dgm:hierBranch val="init"/>
        </dgm:presLayoutVars>
      </dgm:prSet>
      <dgm:spPr/>
    </dgm:pt>
    <dgm:pt modelId="{E6C2176E-3524-4EAC-A4CD-A3EB0C8746F8}" type="pres">
      <dgm:prSet presAssocID="{D475F953-3AE1-4B10-8BD8-842D34EC0378}" presName="rootComposite" presStyleCnt="0"/>
      <dgm:spPr/>
    </dgm:pt>
    <dgm:pt modelId="{45F62598-D112-4888-9FB6-BB6FE56FDE92}" type="pres">
      <dgm:prSet presAssocID="{D475F953-3AE1-4B10-8BD8-842D34EC037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455E9F-2C18-44D7-86C9-CBF054D184FB}" type="pres">
      <dgm:prSet presAssocID="{D475F953-3AE1-4B10-8BD8-842D34EC0378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DDBCF056-2871-4147-81B5-D8FB5561B191}" type="pres">
      <dgm:prSet presAssocID="{D475F953-3AE1-4B10-8BD8-842D34EC0378}" presName="hierChild4" presStyleCnt="0"/>
      <dgm:spPr/>
    </dgm:pt>
    <dgm:pt modelId="{5A298E97-FD76-4A70-AE1E-D91FDF5F4D45}" type="pres">
      <dgm:prSet presAssocID="{D475F953-3AE1-4B10-8BD8-842D34EC0378}" presName="hierChild5" presStyleCnt="0"/>
      <dgm:spPr/>
    </dgm:pt>
    <dgm:pt modelId="{2E153F6E-0CDB-439F-805D-E6CB643238D3}" type="pres">
      <dgm:prSet presAssocID="{9C81FFF6-3F04-42CA-88BF-F4F5F04182F7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5FE5DE3B-1073-44AB-BA2B-FDB01260FEA6}" type="pres">
      <dgm:prSet presAssocID="{B4118950-4222-4232-872B-062007350698}" presName="hierRoot2" presStyleCnt="0">
        <dgm:presLayoutVars>
          <dgm:hierBranch val="init"/>
        </dgm:presLayoutVars>
      </dgm:prSet>
      <dgm:spPr/>
    </dgm:pt>
    <dgm:pt modelId="{E651E821-0D12-4B70-B690-464D2142A15E}" type="pres">
      <dgm:prSet presAssocID="{B4118950-4222-4232-872B-062007350698}" presName="rootComposite" presStyleCnt="0"/>
      <dgm:spPr/>
    </dgm:pt>
    <dgm:pt modelId="{37DAB28A-12E2-4BB3-8E03-CBA37295C7A0}" type="pres">
      <dgm:prSet presAssocID="{B4118950-4222-4232-872B-062007350698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07BFB2F-B804-43FF-98A5-D396F19BB0D7}" type="pres">
      <dgm:prSet presAssocID="{B4118950-4222-4232-872B-062007350698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6578DB3E-C121-4666-820A-C44345C662E4}" type="pres">
      <dgm:prSet presAssocID="{B4118950-4222-4232-872B-062007350698}" presName="hierChild4" presStyleCnt="0"/>
      <dgm:spPr/>
    </dgm:pt>
    <dgm:pt modelId="{1881A951-06AC-4852-AE8B-01EEFD6712D1}" type="pres">
      <dgm:prSet presAssocID="{B4118950-4222-4232-872B-062007350698}" presName="hierChild5" presStyleCnt="0"/>
      <dgm:spPr/>
    </dgm:pt>
    <dgm:pt modelId="{81A8BC04-B836-4D3E-B675-A12AA3E88ACC}" type="pres">
      <dgm:prSet presAssocID="{9180FE67-31E9-4E45-94F1-3A88280004B9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96EEE4C8-71E9-46FE-BA3F-A2270FB2CED8}" type="pres">
      <dgm:prSet presAssocID="{29F07CF2-4668-40ED-B4E7-460240217EA3}" presName="hierRoot2" presStyleCnt="0">
        <dgm:presLayoutVars>
          <dgm:hierBranch val="init"/>
        </dgm:presLayoutVars>
      </dgm:prSet>
      <dgm:spPr/>
    </dgm:pt>
    <dgm:pt modelId="{B117D420-B6A4-4722-98C0-84419FA8A3A3}" type="pres">
      <dgm:prSet presAssocID="{29F07CF2-4668-40ED-B4E7-460240217EA3}" presName="rootComposite" presStyleCnt="0"/>
      <dgm:spPr/>
    </dgm:pt>
    <dgm:pt modelId="{610C5C70-D9E3-4C7A-8297-27821ECDF5CD}" type="pres">
      <dgm:prSet presAssocID="{29F07CF2-4668-40ED-B4E7-460240217EA3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8E75F6B-E531-4A8B-B14F-AAA1E2D132B8}" type="pres">
      <dgm:prSet presAssocID="{29F07CF2-4668-40ED-B4E7-460240217EA3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06802480-EEEA-44F7-82F1-B8F5D5339FA3}" type="pres">
      <dgm:prSet presAssocID="{29F07CF2-4668-40ED-B4E7-460240217EA3}" presName="hierChild4" presStyleCnt="0"/>
      <dgm:spPr/>
    </dgm:pt>
    <dgm:pt modelId="{32005A2C-1D8F-4258-AB28-9FDC66120395}" type="pres">
      <dgm:prSet presAssocID="{29F07CF2-4668-40ED-B4E7-460240217EA3}" presName="hierChild5" presStyleCnt="0"/>
      <dgm:spPr/>
    </dgm:pt>
    <dgm:pt modelId="{2721B2A5-A735-4715-B9FC-5970A5798BB5}" type="pres">
      <dgm:prSet presAssocID="{72CC8773-F6FE-403F-92F5-F9363EC72F50}" presName="hierChild3" presStyleCnt="0"/>
      <dgm:spPr/>
    </dgm:pt>
  </dgm:ptLst>
  <dgm:cxnLst>
    <dgm:cxn modelId="{23916885-3F28-43E7-A1E1-C82F3DBA1F66}" srcId="{72CC8773-F6FE-403F-92F5-F9363EC72F50}" destId="{B4118950-4222-4232-872B-062007350698}" srcOrd="1" destOrd="0" parTransId="{9C81FFF6-3F04-42CA-88BF-F4F5F04182F7}" sibTransId="{606F3B7F-ABDF-428A-8340-4AA68ECFA9EC}"/>
    <dgm:cxn modelId="{ADB53823-ACC2-4055-B325-30C38E7CA650}" type="presOf" srcId="{3EF0A8FD-4913-4ED6-8A6D-6D6890BEDC68}" destId="{5763F7A7-9CB3-4858-A8CB-EFE89BBC2E95}" srcOrd="0" destOrd="0" presId="urn:microsoft.com/office/officeart/2005/8/layout/orgChart1"/>
    <dgm:cxn modelId="{7728F6C4-5AD0-4273-9082-944E9D74CBF2}" type="presOf" srcId="{0BAEB3E5-12C7-41E0-B834-368C04B4E8F0}" destId="{A0737E96-C7BE-430C-8B70-54FABD3EF620}" srcOrd="0" destOrd="0" presId="urn:microsoft.com/office/officeart/2005/8/layout/orgChart1"/>
    <dgm:cxn modelId="{4DB64AFF-BE35-4C81-B205-18F2495B4E86}" type="presOf" srcId="{9180FE67-31E9-4E45-94F1-3A88280004B9}" destId="{81A8BC04-B836-4D3E-B675-A12AA3E88ACC}" srcOrd="0" destOrd="0" presId="urn:microsoft.com/office/officeart/2005/8/layout/orgChart1"/>
    <dgm:cxn modelId="{4A836DEC-38E2-435F-B525-CFFE8D3AAA1F}" type="presOf" srcId="{B4118950-4222-4232-872B-062007350698}" destId="{B07BFB2F-B804-43FF-98A5-D396F19BB0D7}" srcOrd="1" destOrd="0" presId="urn:microsoft.com/office/officeart/2005/8/layout/orgChart1"/>
    <dgm:cxn modelId="{EF79FF05-90A5-4327-BEF0-5DC9E4F47C4B}" type="presOf" srcId="{D475F953-3AE1-4B10-8BD8-842D34EC0378}" destId="{A8455E9F-2C18-44D7-86C9-CBF054D184FB}" srcOrd="1" destOrd="0" presId="urn:microsoft.com/office/officeart/2005/8/layout/orgChart1"/>
    <dgm:cxn modelId="{5716842E-7719-42C1-91FA-B11E87DDB5D1}" type="presOf" srcId="{29F07CF2-4668-40ED-B4E7-460240217EA3}" destId="{C8E75F6B-E531-4A8B-B14F-AAA1E2D132B8}" srcOrd="1" destOrd="0" presId="urn:microsoft.com/office/officeart/2005/8/layout/orgChart1"/>
    <dgm:cxn modelId="{421D6048-A8F7-4BA8-AB4D-5CE1FACE3E9C}" srcId="{72CC8773-F6FE-403F-92F5-F9363EC72F50}" destId="{D475F953-3AE1-4B10-8BD8-842D34EC0378}" srcOrd="0" destOrd="0" parTransId="{0BAEB3E5-12C7-41E0-B834-368C04B4E8F0}" sibTransId="{D61BF4EC-CDC9-46A7-AD3C-A4139463762D}"/>
    <dgm:cxn modelId="{13DD60B9-8BFD-4026-B810-B1A11289C90B}" srcId="{72CC8773-F6FE-403F-92F5-F9363EC72F50}" destId="{29F07CF2-4668-40ED-B4E7-460240217EA3}" srcOrd="2" destOrd="0" parTransId="{9180FE67-31E9-4E45-94F1-3A88280004B9}" sibTransId="{290CB228-C286-40AE-B14A-6E587B27D0ED}"/>
    <dgm:cxn modelId="{C8E644F9-582D-459C-B528-C0A26F9F8089}" type="presOf" srcId="{D475F953-3AE1-4B10-8BD8-842D34EC0378}" destId="{45F62598-D112-4888-9FB6-BB6FE56FDE92}" srcOrd="0" destOrd="0" presId="urn:microsoft.com/office/officeart/2005/8/layout/orgChart1"/>
    <dgm:cxn modelId="{639026CA-B547-4AE4-A8F4-7D1C0C37BB31}" type="presOf" srcId="{9C81FFF6-3F04-42CA-88BF-F4F5F04182F7}" destId="{2E153F6E-0CDB-439F-805D-E6CB643238D3}" srcOrd="0" destOrd="0" presId="urn:microsoft.com/office/officeart/2005/8/layout/orgChart1"/>
    <dgm:cxn modelId="{FF13E114-F97B-42B4-A42B-8B83945E2783}" type="presOf" srcId="{29F07CF2-4668-40ED-B4E7-460240217EA3}" destId="{610C5C70-D9E3-4C7A-8297-27821ECDF5CD}" srcOrd="0" destOrd="0" presId="urn:microsoft.com/office/officeart/2005/8/layout/orgChart1"/>
    <dgm:cxn modelId="{11F0D8F0-5040-4CA7-A761-5642241F6FB1}" srcId="{3EF0A8FD-4913-4ED6-8A6D-6D6890BEDC68}" destId="{72CC8773-F6FE-403F-92F5-F9363EC72F50}" srcOrd="0" destOrd="0" parTransId="{E1816B73-221C-4D23-B7CE-5EF37E3338F6}" sibTransId="{7EE5D3BB-12F5-493F-B9EA-348A1A1E8530}"/>
    <dgm:cxn modelId="{63F9D1F1-57E3-4AAC-9A60-1692A5BC22A1}" type="presOf" srcId="{72CC8773-F6FE-403F-92F5-F9363EC72F50}" destId="{060A651E-E575-4AEA-8AE6-9F40C54811D8}" srcOrd="1" destOrd="0" presId="urn:microsoft.com/office/officeart/2005/8/layout/orgChart1"/>
    <dgm:cxn modelId="{074B3976-7F41-485C-9714-1422B03C8BAA}" type="presOf" srcId="{B4118950-4222-4232-872B-062007350698}" destId="{37DAB28A-12E2-4BB3-8E03-CBA37295C7A0}" srcOrd="0" destOrd="0" presId="urn:microsoft.com/office/officeart/2005/8/layout/orgChart1"/>
    <dgm:cxn modelId="{3DB1492E-A280-437A-9CED-5A659538DBEE}" type="presOf" srcId="{72CC8773-F6FE-403F-92F5-F9363EC72F50}" destId="{F60F2943-4FAD-4349-9D7A-D66E35523898}" srcOrd="0" destOrd="0" presId="urn:microsoft.com/office/officeart/2005/8/layout/orgChart1"/>
    <dgm:cxn modelId="{26363327-F557-4859-915D-BC6671AD2574}" type="presParOf" srcId="{5763F7A7-9CB3-4858-A8CB-EFE89BBC2E95}" destId="{101C9DE3-6B80-4951-B7EB-89D07EE14B65}" srcOrd="0" destOrd="0" presId="urn:microsoft.com/office/officeart/2005/8/layout/orgChart1"/>
    <dgm:cxn modelId="{0839130F-98E7-43D7-BE2B-3B1426FC5FF0}" type="presParOf" srcId="{101C9DE3-6B80-4951-B7EB-89D07EE14B65}" destId="{248B24C8-B506-4EB0-8640-AF111909ADA3}" srcOrd="0" destOrd="0" presId="urn:microsoft.com/office/officeart/2005/8/layout/orgChart1"/>
    <dgm:cxn modelId="{1430989C-8A22-414C-A223-50DD5298F941}" type="presParOf" srcId="{248B24C8-B506-4EB0-8640-AF111909ADA3}" destId="{F60F2943-4FAD-4349-9D7A-D66E35523898}" srcOrd="0" destOrd="0" presId="urn:microsoft.com/office/officeart/2005/8/layout/orgChart1"/>
    <dgm:cxn modelId="{50D1D0A6-BED7-4A88-BC08-4AF84D982716}" type="presParOf" srcId="{248B24C8-B506-4EB0-8640-AF111909ADA3}" destId="{060A651E-E575-4AEA-8AE6-9F40C54811D8}" srcOrd="1" destOrd="0" presId="urn:microsoft.com/office/officeart/2005/8/layout/orgChart1"/>
    <dgm:cxn modelId="{D8FC9C7A-5344-4124-9901-96DFC7C6BCC7}" type="presParOf" srcId="{101C9DE3-6B80-4951-B7EB-89D07EE14B65}" destId="{F4627D34-20FA-45F1-926C-BCECAB9E5AD1}" srcOrd="1" destOrd="0" presId="urn:microsoft.com/office/officeart/2005/8/layout/orgChart1"/>
    <dgm:cxn modelId="{4DEF11D9-2FB1-41E2-B3F0-B1B989F9D23B}" type="presParOf" srcId="{F4627D34-20FA-45F1-926C-BCECAB9E5AD1}" destId="{A0737E96-C7BE-430C-8B70-54FABD3EF620}" srcOrd="0" destOrd="0" presId="urn:microsoft.com/office/officeart/2005/8/layout/orgChart1"/>
    <dgm:cxn modelId="{88193F58-1437-4595-9D28-6E311943456A}" type="presParOf" srcId="{F4627D34-20FA-45F1-926C-BCECAB9E5AD1}" destId="{81A2A13A-82DD-4CA3-9714-5E89D80F5B69}" srcOrd="1" destOrd="0" presId="urn:microsoft.com/office/officeart/2005/8/layout/orgChart1"/>
    <dgm:cxn modelId="{3C9A9E69-CB76-47F4-ABB2-63545438362C}" type="presParOf" srcId="{81A2A13A-82DD-4CA3-9714-5E89D80F5B69}" destId="{E6C2176E-3524-4EAC-A4CD-A3EB0C8746F8}" srcOrd="0" destOrd="0" presId="urn:microsoft.com/office/officeart/2005/8/layout/orgChart1"/>
    <dgm:cxn modelId="{6450248F-A6CA-4ACF-B0CD-33BDA4A808D8}" type="presParOf" srcId="{E6C2176E-3524-4EAC-A4CD-A3EB0C8746F8}" destId="{45F62598-D112-4888-9FB6-BB6FE56FDE92}" srcOrd="0" destOrd="0" presId="urn:microsoft.com/office/officeart/2005/8/layout/orgChart1"/>
    <dgm:cxn modelId="{00BEF634-A93F-4E2F-A57F-CCD15B2B8425}" type="presParOf" srcId="{E6C2176E-3524-4EAC-A4CD-A3EB0C8746F8}" destId="{A8455E9F-2C18-44D7-86C9-CBF054D184FB}" srcOrd="1" destOrd="0" presId="urn:microsoft.com/office/officeart/2005/8/layout/orgChart1"/>
    <dgm:cxn modelId="{93484F31-352C-49EC-A275-4ACB7DE0AFDF}" type="presParOf" srcId="{81A2A13A-82DD-4CA3-9714-5E89D80F5B69}" destId="{DDBCF056-2871-4147-81B5-D8FB5561B191}" srcOrd="1" destOrd="0" presId="urn:microsoft.com/office/officeart/2005/8/layout/orgChart1"/>
    <dgm:cxn modelId="{685C6AA0-3139-43F1-B8C1-50FFE1CFE4C5}" type="presParOf" srcId="{81A2A13A-82DD-4CA3-9714-5E89D80F5B69}" destId="{5A298E97-FD76-4A70-AE1E-D91FDF5F4D45}" srcOrd="2" destOrd="0" presId="urn:microsoft.com/office/officeart/2005/8/layout/orgChart1"/>
    <dgm:cxn modelId="{26F5751F-CC9C-40AD-871B-234AE07EB276}" type="presParOf" srcId="{F4627D34-20FA-45F1-926C-BCECAB9E5AD1}" destId="{2E153F6E-0CDB-439F-805D-E6CB643238D3}" srcOrd="2" destOrd="0" presId="urn:microsoft.com/office/officeart/2005/8/layout/orgChart1"/>
    <dgm:cxn modelId="{5A75DB98-638F-4803-8DBD-13C65F96BCBA}" type="presParOf" srcId="{F4627D34-20FA-45F1-926C-BCECAB9E5AD1}" destId="{5FE5DE3B-1073-44AB-BA2B-FDB01260FEA6}" srcOrd="3" destOrd="0" presId="urn:microsoft.com/office/officeart/2005/8/layout/orgChart1"/>
    <dgm:cxn modelId="{0E5E6F23-3898-4FBF-AC86-B9F0284EB4C3}" type="presParOf" srcId="{5FE5DE3B-1073-44AB-BA2B-FDB01260FEA6}" destId="{E651E821-0D12-4B70-B690-464D2142A15E}" srcOrd="0" destOrd="0" presId="urn:microsoft.com/office/officeart/2005/8/layout/orgChart1"/>
    <dgm:cxn modelId="{3469E874-64C5-4D1A-97A0-62011FF1360C}" type="presParOf" srcId="{E651E821-0D12-4B70-B690-464D2142A15E}" destId="{37DAB28A-12E2-4BB3-8E03-CBA37295C7A0}" srcOrd="0" destOrd="0" presId="urn:microsoft.com/office/officeart/2005/8/layout/orgChart1"/>
    <dgm:cxn modelId="{BB666561-4903-44CC-B609-43981DC615F2}" type="presParOf" srcId="{E651E821-0D12-4B70-B690-464D2142A15E}" destId="{B07BFB2F-B804-43FF-98A5-D396F19BB0D7}" srcOrd="1" destOrd="0" presId="urn:microsoft.com/office/officeart/2005/8/layout/orgChart1"/>
    <dgm:cxn modelId="{C07CC86B-8007-460A-9094-4689135BA689}" type="presParOf" srcId="{5FE5DE3B-1073-44AB-BA2B-FDB01260FEA6}" destId="{6578DB3E-C121-4666-820A-C44345C662E4}" srcOrd="1" destOrd="0" presId="urn:microsoft.com/office/officeart/2005/8/layout/orgChart1"/>
    <dgm:cxn modelId="{6A204C2B-A35C-48BE-B2A6-50C2BDC7B465}" type="presParOf" srcId="{5FE5DE3B-1073-44AB-BA2B-FDB01260FEA6}" destId="{1881A951-06AC-4852-AE8B-01EEFD6712D1}" srcOrd="2" destOrd="0" presId="urn:microsoft.com/office/officeart/2005/8/layout/orgChart1"/>
    <dgm:cxn modelId="{89DCBA36-30B2-4A16-A4AC-F468ADF30E50}" type="presParOf" srcId="{F4627D34-20FA-45F1-926C-BCECAB9E5AD1}" destId="{81A8BC04-B836-4D3E-B675-A12AA3E88ACC}" srcOrd="4" destOrd="0" presId="urn:microsoft.com/office/officeart/2005/8/layout/orgChart1"/>
    <dgm:cxn modelId="{4EBEECFA-439F-4585-8B17-260E17DB790B}" type="presParOf" srcId="{F4627D34-20FA-45F1-926C-BCECAB9E5AD1}" destId="{96EEE4C8-71E9-46FE-BA3F-A2270FB2CED8}" srcOrd="5" destOrd="0" presId="urn:microsoft.com/office/officeart/2005/8/layout/orgChart1"/>
    <dgm:cxn modelId="{195B6120-820F-4841-9869-1AFBBD2E90B8}" type="presParOf" srcId="{96EEE4C8-71E9-46FE-BA3F-A2270FB2CED8}" destId="{B117D420-B6A4-4722-98C0-84419FA8A3A3}" srcOrd="0" destOrd="0" presId="urn:microsoft.com/office/officeart/2005/8/layout/orgChart1"/>
    <dgm:cxn modelId="{857DCDBC-A9FB-41C5-A474-5E08AAA4DADB}" type="presParOf" srcId="{B117D420-B6A4-4722-98C0-84419FA8A3A3}" destId="{610C5C70-D9E3-4C7A-8297-27821ECDF5CD}" srcOrd="0" destOrd="0" presId="urn:microsoft.com/office/officeart/2005/8/layout/orgChart1"/>
    <dgm:cxn modelId="{CC5ED18C-6B65-4182-8F76-A47CD8591AE6}" type="presParOf" srcId="{B117D420-B6A4-4722-98C0-84419FA8A3A3}" destId="{C8E75F6B-E531-4A8B-B14F-AAA1E2D132B8}" srcOrd="1" destOrd="0" presId="urn:microsoft.com/office/officeart/2005/8/layout/orgChart1"/>
    <dgm:cxn modelId="{4888637F-400B-4A01-80AE-1BF34B9B6EEF}" type="presParOf" srcId="{96EEE4C8-71E9-46FE-BA3F-A2270FB2CED8}" destId="{06802480-EEEA-44F7-82F1-B8F5D5339FA3}" srcOrd="1" destOrd="0" presId="urn:microsoft.com/office/officeart/2005/8/layout/orgChart1"/>
    <dgm:cxn modelId="{2ABCB717-8E6A-48E6-B30A-9CC18F93183B}" type="presParOf" srcId="{96EEE4C8-71E9-46FE-BA3F-A2270FB2CED8}" destId="{32005A2C-1D8F-4258-AB28-9FDC66120395}" srcOrd="2" destOrd="0" presId="urn:microsoft.com/office/officeart/2005/8/layout/orgChart1"/>
    <dgm:cxn modelId="{557F1553-88A0-4F22-A2FE-D2A35D659297}" type="presParOf" srcId="{101C9DE3-6B80-4951-B7EB-89D07EE14B65}" destId="{2721B2A5-A735-4715-B9FC-5970A5798BB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A8BC04-B836-4D3E-B675-A12AA3E88ACC}">
      <dsp:nvSpPr>
        <dsp:cNvPr id="0" name=""/>
        <dsp:cNvSpPr/>
      </dsp:nvSpPr>
      <dsp:spPr>
        <a:xfrm>
          <a:off x="406400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153F6E-0CDB-439F-805D-E6CB643238D3}">
      <dsp:nvSpPr>
        <dsp:cNvPr id="0" name=""/>
        <dsp:cNvSpPr/>
      </dsp:nvSpPr>
      <dsp:spPr>
        <a:xfrm>
          <a:off x="4018280" y="245982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737E96-C7BE-430C-8B70-54FABD3EF620}">
      <dsp:nvSpPr>
        <dsp:cNvPr id="0" name=""/>
        <dsp:cNvSpPr/>
      </dsp:nvSpPr>
      <dsp:spPr>
        <a:xfrm>
          <a:off x="118869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F2943-4FAD-4349-9D7A-D66E35523898}">
      <dsp:nvSpPr>
        <dsp:cNvPr id="0" name=""/>
        <dsp:cNvSpPr/>
      </dsp:nvSpPr>
      <dsp:spPr>
        <a:xfrm>
          <a:off x="2875855" y="1271678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目标市场</a:t>
          </a:r>
          <a:endParaRPr lang="zh-CN" altLang="en-US" sz="3800" kern="1200" dirty="0"/>
        </a:p>
      </dsp:txBody>
      <dsp:txXfrm>
        <a:off x="2875855" y="1271678"/>
        <a:ext cx="2376289" cy="1188144"/>
      </dsp:txXfrm>
    </dsp:sp>
    <dsp:sp modelId="{45F62598-D112-4888-9FB6-BB6FE56FDE92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现有无人机市场</a:t>
          </a:r>
          <a:endParaRPr lang="zh-CN" altLang="en-US" sz="3800" kern="1200" dirty="0"/>
        </a:p>
      </dsp:txBody>
      <dsp:txXfrm>
        <a:off x="545" y="2958843"/>
        <a:ext cx="2376289" cy="1188144"/>
      </dsp:txXfrm>
    </dsp:sp>
    <dsp:sp modelId="{37DAB28A-12E2-4BB3-8E03-CBA37295C7A0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未来无人机市场</a:t>
          </a:r>
          <a:endParaRPr lang="zh-CN" altLang="en-US" sz="3800" kern="1200" dirty="0"/>
        </a:p>
      </dsp:txBody>
      <dsp:txXfrm>
        <a:off x="2875855" y="2958843"/>
        <a:ext cx="2376289" cy="1188144"/>
      </dsp:txXfrm>
    </dsp:sp>
    <dsp:sp modelId="{610C5C70-D9E3-4C7A-8297-27821ECDF5CD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未来新兴市场</a:t>
          </a:r>
          <a:endParaRPr lang="zh-CN" altLang="en-US" sz="3800" kern="1200" dirty="0"/>
        </a:p>
      </dsp:txBody>
      <dsp:txXfrm>
        <a:off x="5751165" y="2958843"/>
        <a:ext cx="2376289" cy="1188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621F5-FF97-44CA-923C-E94447B83CEC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77AFD-45FF-4DD4-A1AE-6ECB6EB56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49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C0826-6BC5-4534-8F91-2515044AF1B8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4993C-2851-4B37-8A50-837DDC8B7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55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6555346"/>
            <a:ext cx="12192000" cy="302654"/>
          </a:xfrm>
          <a:prstGeom prst="rect">
            <a:avLst/>
          </a:prstGeom>
          <a:gradFill>
            <a:gsLst>
              <a:gs pos="0">
                <a:srgbClr val="404040"/>
              </a:gs>
              <a:gs pos="94000">
                <a:srgbClr val="0D0D0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6465194"/>
            <a:ext cx="2305316" cy="39280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gradFill flip="none" rotWithShape="1">
            <a:gsLst>
              <a:gs pos="0">
                <a:srgbClr val="F5715B"/>
              </a:gs>
              <a:gs pos="71000">
                <a:srgbClr val="B82E2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511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69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89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118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1843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4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8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62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2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63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59000"/>
                </a:schemeClr>
              </a:gs>
              <a:gs pos="0">
                <a:schemeClr val="bg1">
                  <a:alpha val="3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55346"/>
            <a:ext cx="12192000" cy="302654"/>
          </a:xfrm>
          <a:prstGeom prst="rect">
            <a:avLst/>
          </a:prstGeom>
          <a:gradFill>
            <a:gsLst>
              <a:gs pos="0">
                <a:srgbClr val="404040"/>
              </a:gs>
              <a:gs pos="94000">
                <a:srgbClr val="0D0D0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6465194"/>
            <a:ext cx="2305316" cy="39280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gradFill flip="none" rotWithShape="1">
            <a:gsLst>
              <a:gs pos="0">
                <a:srgbClr val="F93D32"/>
              </a:gs>
              <a:gs pos="91000">
                <a:srgbClr val="BE100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567314"/>
            <a:ext cx="167640" cy="45376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solidFill>
            <a:srgbClr val="F93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56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93165" y="2074435"/>
            <a:ext cx="76049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 smtClean="0">
                <a:solidFill>
                  <a:srgbClr val="141316"/>
                </a:solidFill>
                <a:latin typeface="Calibri" panose="020F0502020204030204" pitchFamily="34" charset="0"/>
              </a:rPr>
              <a:t>第</a:t>
            </a:r>
            <a:r>
              <a:rPr lang="en-US" altLang="zh-CN" sz="9600" b="1" dirty="0">
                <a:solidFill>
                  <a:srgbClr val="B82E24"/>
                </a:solidFill>
                <a:latin typeface="Calibri" panose="020F0502020204030204" pitchFamily="34" charset="0"/>
              </a:rPr>
              <a:t>1</a:t>
            </a:r>
            <a:r>
              <a:rPr lang="zh-CN" altLang="en-US" sz="6600" b="1" dirty="0" smtClean="0">
                <a:solidFill>
                  <a:srgbClr val="141316"/>
                </a:solidFill>
                <a:latin typeface="Calibri" panose="020F0502020204030204" pitchFamily="34" charset="0"/>
              </a:rPr>
              <a:t>组第十五周报告</a:t>
            </a:r>
            <a:endParaRPr lang="zh-CN" altLang="en-US" sz="6600" b="1" dirty="0">
              <a:solidFill>
                <a:srgbClr val="141316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91587" y="4487604"/>
            <a:ext cx="4076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高崇凯 高驰 江一鸣 黄伟祥 简平诚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74684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1642" y="478834"/>
            <a:ext cx="17235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192" y="478834"/>
            <a:ext cx="924877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352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722772" y="3245476"/>
            <a:ext cx="5469228" cy="64394"/>
          </a:xfrm>
          <a:prstGeom prst="rect">
            <a:avLst/>
          </a:prstGeom>
          <a:solidFill>
            <a:srgbClr val="B82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529588" y="1982450"/>
            <a:ext cx="43738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solidFill>
                  <a:srgbClr val="B82E24"/>
                </a:solidFill>
                <a:latin typeface="Calibri" panose="020F0502020204030204" pitchFamily="34" charset="0"/>
              </a:rPr>
              <a:t>THANKS</a:t>
            </a:r>
            <a:endParaRPr lang="zh-CN" altLang="en-US" sz="9600" b="1" dirty="0">
              <a:solidFill>
                <a:srgbClr val="141316"/>
              </a:solidFill>
              <a:latin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19740" y="3375633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欢迎提出问题</a:t>
            </a:r>
            <a:endParaRPr lang="zh-CN" altLang="en-US" sz="4000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4707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63" y="0"/>
            <a:ext cx="10203860" cy="663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883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90762" y="1914221"/>
            <a:ext cx="17235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90763" y="3808334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08040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11540" y="999821"/>
            <a:ext cx="17235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72937" y="2654450"/>
            <a:ext cx="88043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dirty="0">
                <a:latin typeface="华文行楷" panose="02010800040101010101" pitchFamily="2" charset="-122"/>
                <a:ea typeface="华文行楷" panose="02010800040101010101" pitchFamily="2" charset="-122"/>
              </a:rPr>
              <a:t>仿生扑翼</a:t>
            </a:r>
            <a:r>
              <a:rPr lang="zh-CN" altLang="en-US" sz="6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机性能这么优秀，为什么还没有占领市场？</a:t>
            </a:r>
            <a:endParaRPr lang="zh-CN" altLang="en-US" sz="6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38544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66741" y="1626835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能耗低</a:t>
            </a:r>
            <a:endParaRPr lang="en-US" altLang="zh-CN" sz="6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89757" y="1626836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微型化</a:t>
            </a:r>
            <a:endParaRPr lang="en-US" altLang="zh-CN" sz="6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7298" y="3590017"/>
            <a:ext cx="32624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多功能性</a:t>
            </a:r>
            <a:endParaRPr lang="en-US" altLang="zh-CN" sz="6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89757" y="3590017"/>
            <a:ext cx="32624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隐蔽性好</a:t>
            </a:r>
            <a:endParaRPr lang="en-US" altLang="zh-CN" sz="6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89611" y="1267097"/>
            <a:ext cx="3827418" cy="17504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724772" y="1259454"/>
            <a:ext cx="3827418" cy="17504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8019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39813698"/>
              </p:ext>
            </p:extLst>
          </p:nvPr>
        </p:nvGraphicFramePr>
        <p:xfrm>
          <a:off x="2032000" y="21021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乘号 2"/>
          <p:cNvSpPr/>
          <p:nvPr/>
        </p:nvSpPr>
        <p:spPr>
          <a:xfrm>
            <a:off x="1606731" y="2390504"/>
            <a:ext cx="3226526" cy="265176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545874" y="2919547"/>
            <a:ext cx="3004457" cy="17504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715794" y="2919546"/>
            <a:ext cx="3004457" cy="17504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7166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 animBg="1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35033" y="1176938"/>
            <a:ext cx="7879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这两个市场竞争对手少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89194" y="2792377"/>
            <a:ext cx="55707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政策法规环境好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39912" y="4247990"/>
            <a:ext cx="8648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无人机市场正处在上升期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28261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96665" y="1086778"/>
            <a:ext cx="86485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技术尚停留在实验室阶段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5016137" y="2246812"/>
            <a:ext cx="1449977" cy="2312126"/>
          </a:xfrm>
          <a:prstGeom prst="downArrow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86305" y="4833937"/>
            <a:ext cx="71096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需要企业家大胆尝试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46241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85414" y="921443"/>
            <a:ext cx="17235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85414" y="2341708"/>
            <a:ext cx="9417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实验室技术成熟尚需时日！</a:t>
            </a:r>
            <a:endParaRPr lang="zh-CN" altLang="en-US" sz="6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6062" y="3761973"/>
            <a:ext cx="109568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需要有魄力的企业家抓住机会！</a:t>
            </a:r>
            <a:endParaRPr lang="zh-CN" altLang="en-US" sz="6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95976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2138</TotalTime>
  <Words>97</Words>
  <Application>Microsoft Office PowerPoint</Application>
  <PresentationFormat>宽屏</PresentationFormat>
  <Paragraphs>25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华文行楷</vt:lpstr>
      <vt:lpstr>等线</vt:lpstr>
      <vt:lpstr>Arial</vt:lpstr>
      <vt:lpstr>宋体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胡占利</dc:creator>
  <cp:lastModifiedBy>mycomputer</cp:lastModifiedBy>
  <cp:revision>156</cp:revision>
  <dcterms:created xsi:type="dcterms:W3CDTF">2013-08-14T15:08:40Z</dcterms:created>
  <dcterms:modified xsi:type="dcterms:W3CDTF">2017-12-29T04:57:40Z</dcterms:modified>
</cp:coreProperties>
</file>