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6" r:id="rId3"/>
    <p:sldId id="295" r:id="rId5"/>
    <p:sldId id="296" r:id="rId6"/>
    <p:sldId id="297" r:id="rId7"/>
  </p:sldIdLst>
  <p:sldSz cx="9144000" cy="5143500" type="screen16x9"/>
  <p:notesSz cx="6858000" cy="9144000"/>
  <p:embeddedFontLst>
    <p:embeddedFont>
      <p:font typeface="Calibri" panose="020F0502020204030204" charset="0"/>
      <p:regular r:id="rId11"/>
      <p:bold r:id="rId12"/>
      <p:italic r:id="rId13"/>
      <p:boldItalic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AD48C"/>
    <a:srgbClr val="F2E26E"/>
    <a:srgbClr val="E1E19B"/>
    <a:srgbClr val="E39D63"/>
    <a:srgbClr val="CA6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40" y="-852"/>
      </p:cViewPr>
      <p:guideLst>
        <p:guide orient="horz" pos="1595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CBE1-3875-4D48-825B-B1FC330457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176C8-8FB6-4026-89B0-2E519F76FA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176C8-8FB6-4026-89B0-2E519F76F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176C8-8FB6-4026-89B0-2E519F76F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176C8-8FB6-4026-89B0-2E519F76F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176C8-8FB6-4026-89B0-2E519F76F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5" name="图片 4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5" y="905510"/>
            <a:ext cx="4447540" cy="3333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27395" y="1958975"/>
            <a:ext cx="231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n-ea"/>
              </a:rPr>
              <a:t>重庆著名女作家杜虹</a:t>
            </a:r>
            <a:endParaRPr lang="zh-CN" altLang="en-US" b="1">
              <a:latin typeface="+mn-ea"/>
            </a:endParaRPr>
          </a:p>
          <a:p>
            <a:endParaRPr lang="zh-CN" altLang="en-US" b="1">
              <a:latin typeface="+mn-ea"/>
            </a:endParaRPr>
          </a:p>
          <a:p>
            <a:r>
              <a:rPr lang="zh-CN" altLang="en-US" b="1">
                <a:latin typeface="+mn-ea"/>
              </a:rPr>
              <a:t>中国遗体冷冻第一人</a:t>
            </a:r>
            <a:endParaRPr lang="zh-CN" altLang="en-US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1957705"/>
            <a:ext cx="1407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latin typeface="+mn-ea"/>
              </a:rPr>
              <a:t>恐惧感</a:t>
            </a:r>
            <a:endParaRPr lang="zh-CN" altLang="en-US" sz="32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93160" y="1949450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数据主义</a:t>
            </a:r>
            <a:endParaRPr lang="zh-CN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0345" y="23685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谢谢大家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全屏显示(16:9)</PresentationFormat>
  <Paragraphs>10</Paragraphs>
  <Slides>4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4" baseType="lpstr">
      <vt:lpstr>Arial</vt:lpstr>
      <vt:lpstr>宋体</vt:lpstr>
      <vt:lpstr>Wingdings</vt:lpstr>
      <vt:lpstr>汉仪时光体W</vt:lpstr>
      <vt:lpstr>迷你简稚艺</vt:lpstr>
      <vt:lpstr>Calibri</vt:lpstr>
      <vt:lpstr>微软雅黑</vt:lpstr>
      <vt:lpstr>Arial Unicode MS</vt:lpstr>
      <vt:lpstr>Kozuka Gothic Pro B</vt:lpstr>
      <vt:lpstr>华康俪金黑W8(P)</vt:lpstr>
      <vt:lpstr>华康海报体W12(P)</vt:lpstr>
      <vt:lpstr>华康雅宋体W9(P)</vt:lpstr>
      <vt:lpstr>华文细黑</vt:lpstr>
      <vt:lpstr>叶根友仿刘体-企业版</vt:lpstr>
      <vt:lpstr>叶根友凌典空</vt:lpstr>
      <vt:lpstr>叶根友刀锋黑草08</vt:lpstr>
      <vt:lpstr>叶根友千秋字体08</vt:lpstr>
      <vt:lpstr>叶根友唐楷卡黑</vt:lpstr>
      <vt:lpstr>叶根友小京楷简体</vt:lpstr>
      <vt:lpstr>叶根友微乐黑</vt:lpstr>
      <vt:lpstr>叶根友微刚细赞</vt:lpstr>
      <vt:lpstr>叶根友微刚轻幻</vt:lpstr>
      <vt:lpstr>叶根友微圆体</vt:lpstr>
      <vt:lpstr>叶根友微宋</vt:lpstr>
      <vt:lpstr>叶根友微宋中粗</vt:lpstr>
      <vt:lpstr>叶根友微重黑</vt:lpstr>
      <vt:lpstr>叶根友微黑中细</vt:lpstr>
      <vt:lpstr>叶根友新篆简体08</vt:lpstr>
      <vt:lpstr>叶根友朗雅行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纯色极简PPT模板</dc:title>
  <dc:creator>Administrator</dc:creator>
  <cp:lastModifiedBy>鲸鱼</cp:lastModifiedBy>
  <cp:revision>23</cp:revision>
  <dcterms:created xsi:type="dcterms:W3CDTF">2016-11-28T11:05:00Z</dcterms:created>
  <dcterms:modified xsi:type="dcterms:W3CDTF">2018-01-05T10:51:49Z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