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B37EB-145F-4269-AB89-1B14A31DAFF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A3D28-9D52-4EC4-9857-8A2D99A21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5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1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2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6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9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2247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3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7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5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4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3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2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7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1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D3A2-EDC8-4F62-AB5C-88319E2B1DA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8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rot="21323415">
            <a:off x="2917091" y="2492494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第九周学习报告</a:t>
            </a:r>
            <a:endParaRPr lang="zh-CN" altLang="en-US" sz="66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6" name="图片 5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278" y="1767254"/>
            <a:ext cx="3390900" cy="317896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6564" y="2498681"/>
            <a:ext cx="8587614" cy="2592431"/>
            <a:chOff x="436564" y="2498681"/>
            <a:chExt cx="8587614" cy="259243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36564" y="2498681"/>
              <a:ext cx="8587614" cy="2592431"/>
            </a:xfrm>
            <a:custGeom>
              <a:avLst/>
              <a:gdLst>
                <a:gd name="T0" fmla="*/ 491 w 516"/>
                <a:gd name="T1" fmla="*/ 111 h 154"/>
                <a:gd name="T2" fmla="*/ 508 w 516"/>
                <a:gd name="T3" fmla="*/ 72 h 154"/>
                <a:gd name="T4" fmla="*/ 516 w 516"/>
                <a:gd name="T5" fmla="*/ 51 h 154"/>
                <a:gd name="T6" fmla="*/ 170 w 516"/>
                <a:gd name="T7" fmla="*/ 72 h 154"/>
                <a:gd name="T8" fmla="*/ 157 w 516"/>
                <a:gd name="T9" fmla="*/ 36 h 154"/>
                <a:gd name="T10" fmla="*/ 75 w 516"/>
                <a:gd name="T11" fmla="*/ 0 h 154"/>
                <a:gd name="T12" fmla="*/ 0 w 516"/>
                <a:gd name="T13" fmla="*/ 154 h 154"/>
                <a:gd name="T14" fmla="*/ 486 w 516"/>
                <a:gd name="T15" fmla="*/ 121 h 154"/>
                <a:gd name="T16" fmla="*/ 491 w 516"/>
                <a:gd name="T17" fmla="*/ 1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154">
                  <a:moveTo>
                    <a:pt x="491" y="111"/>
                  </a:moveTo>
                  <a:cubicBezTo>
                    <a:pt x="496" y="101"/>
                    <a:pt x="501" y="87"/>
                    <a:pt x="508" y="72"/>
                  </a:cubicBezTo>
                  <a:cubicBezTo>
                    <a:pt x="511" y="64"/>
                    <a:pt x="513" y="57"/>
                    <a:pt x="516" y="51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86" y="121"/>
                    <a:pt x="486" y="121"/>
                    <a:pt x="486" y="121"/>
                  </a:cubicBezTo>
                  <a:cubicBezTo>
                    <a:pt x="488" y="118"/>
                    <a:pt x="489" y="115"/>
                    <a:pt x="491" y="1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136251" y="2498681"/>
              <a:ext cx="7887927" cy="1666990"/>
            </a:xfrm>
            <a:custGeom>
              <a:avLst/>
              <a:gdLst>
                <a:gd name="T0" fmla="*/ 466 w 474"/>
                <a:gd name="T1" fmla="*/ 72 h 99"/>
                <a:gd name="T2" fmla="*/ 474 w 474"/>
                <a:gd name="T3" fmla="*/ 51 h 99"/>
                <a:gd name="T4" fmla="*/ 128 w 474"/>
                <a:gd name="T5" fmla="*/ 72 h 99"/>
                <a:gd name="T6" fmla="*/ 115 w 474"/>
                <a:gd name="T7" fmla="*/ 36 h 99"/>
                <a:gd name="T8" fmla="*/ 33 w 474"/>
                <a:gd name="T9" fmla="*/ 0 h 99"/>
                <a:gd name="T10" fmla="*/ 0 w 474"/>
                <a:gd name="T11" fmla="*/ 67 h 99"/>
                <a:gd name="T12" fmla="*/ 48 w 474"/>
                <a:gd name="T13" fmla="*/ 61 h 99"/>
                <a:gd name="T14" fmla="*/ 118 w 474"/>
                <a:gd name="T15" fmla="*/ 95 h 99"/>
                <a:gd name="T16" fmla="*/ 136 w 474"/>
                <a:gd name="T17" fmla="*/ 78 h 99"/>
                <a:gd name="T18" fmla="*/ 454 w 474"/>
                <a:gd name="T19" fmla="*/ 99 h 99"/>
                <a:gd name="T20" fmla="*/ 466 w 474"/>
                <a:gd name="T21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4" h="99">
                  <a:moveTo>
                    <a:pt x="466" y="72"/>
                  </a:moveTo>
                  <a:cubicBezTo>
                    <a:pt x="469" y="64"/>
                    <a:pt x="471" y="57"/>
                    <a:pt x="474" y="51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118" y="95"/>
                    <a:pt x="118" y="95"/>
                    <a:pt x="118" y="95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454" y="99"/>
                    <a:pt x="454" y="99"/>
                    <a:pt x="454" y="99"/>
                  </a:cubicBezTo>
                  <a:cubicBezTo>
                    <a:pt x="458" y="91"/>
                    <a:pt x="461" y="82"/>
                    <a:pt x="466" y="7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Freeform 5"/>
          <p:cNvSpPr>
            <a:spLocks/>
          </p:cNvSpPr>
          <p:nvPr/>
        </p:nvSpPr>
        <p:spPr bwMode="auto">
          <a:xfrm>
            <a:off x="8418839" y="1981199"/>
            <a:ext cx="2773363" cy="3128963"/>
          </a:xfrm>
          <a:custGeom>
            <a:avLst/>
            <a:gdLst>
              <a:gd name="T0" fmla="*/ 99 w 157"/>
              <a:gd name="T1" fmla="*/ 145 h 175"/>
              <a:gd name="T2" fmla="*/ 93 w 157"/>
              <a:gd name="T3" fmla="*/ 164 h 175"/>
              <a:gd name="T4" fmla="*/ 98 w 157"/>
              <a:gd name="T5" fmla="*/ 169 h 175"/>
              <a:gd name="T6" fmla="*/ 119 w 157"/>
              <a:gd name="T7" fmla="*/ 171 h 175"/>
              <a:gd name="T8" fmla="*/ 119 w 157"/>
              <a:gd name="T9" fmla="*/ 175 h 175"/>
              <a:gd name="T10" fmla="*/ 0 w 157"/>
              <a:gd name="T11" fmla="*/ 175 h 175"/>
              <a:gd name="T12" fmla="*/ 0 w 157"/>
              <a:gd name="T13" fmla="*/ 171 h 175"/>
              <a:gd name="T14" fmla="*/ 6 w 157"/>
              <a:gd name="T15" fmla="*/ 171 h 175"/>
              <a:gd name="T16" fmla="*/ 17 w 157"/>
              <a:gd name="T17" fmla="*/ 170 h 175"/>
              <a:gd name="T18" fmla="*/ 29 w 157"/>
              <a:gd name="T19" fmla="*/ 164 h 175"/>
              <a:gd name="T20" fmla="*/ 40 w 157"/>
              <a:gd name="T21" fmla="*/ 143 h 175"/>
              <a:gd name="T22" fmla="*/ 57 w 157"/>
              <a:gd name="T23" fmla="*/ 104 h 175"/>
              <a:gd name="T24" fmla="*/ 72 w 157"/>
              <a:gd name="T25" fmla="*/ 65 h 175"/>
              <a:gd name="T26" fmla="*/ 84 w 157"/>
              <a:gd name="T27" fmla="*/ 33 h 175"/>
              <a:gd name="T28" fmla="*/ 91 w 157"/>
              <a:gd name="T29" fmla="*/ 12 h 175"/>
              <a:gd name="T30" fmla="*/ 85 w 157"/>
              <a:gd name="T31" fmla="*/ 5 h 175"/>
              <a:gd name="T32" fmla="*/ 65 w 157"/>
              <a:gd name="T33" fmla="*/ 3 h 175"/>
              <a:gd name="T34" fmla="*/ 65 w 157"/>
              <a:gd name="T35" fmla="*/ 0 h 175"/>
              <a:gd name="T36" fmla="*/ 157 w 157"/>
              <a:gd name="T37" fmla="*/ 0 h 175"/>
              <a:gd name="T38" fmla="*/ 99 w 157"/>
              <a:gd name="T39" fmla="*/ 14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7" h="175">
                <a:moveTo>
                  <a:pt x="99" y="145"/>
                </a:moveTo>
                <a:cubicBezTo>
                  <a:pt x="95" y="155"/>
                  <a:pt x="93" y="161"/>
                  <a:pt x="93" y="164"/>
                </a:cubicBezTo>
                <a:cubicBezTo>
                  <a:pt x="93" y="166"/>
                  <a:pt x="94" y="168"/>
                  <a:pt x="98" y="169"/>
                </a:cubicBezTo>
                <a:cubicBezTo>
                  <a:pt x="102" y="170"/>
                  <a:pt x="109" y="171"/>
                  <a:pt x="119" y="171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171"/>
                  <a:pt x="0" y="171"/>
                  <a:pt x="0" y="171"/>
                </a:cubicBezTo>
                <a:cubicBezTo>
                  <a:pt x="1" y="171"/>
                  <a:pt x="3" y="171"/>
                  <a:pt x="6" y="171"/>
                </a:cubicBezTo>
                <a:cubicBezTo>
                  <a:pt x="8" y="170"/>
                  <a:pt x="12" y="170"/>
                  <a:pt x="17" y="170"/>
                </a:cubicBezTo>
                <a:cubicBezTo>
                  <a:pt x="22" y="169"/>
                  <a:pt x="26" y="167"/>
                  <a:pt x="29" y="164"/>
                </a:cubicBezTo>
                <a:cubicBezTo>
                  <a:pt x="32" y="161"/>
                  <a:pt x="35" y="154"/>
                  <a:pt x="40" y="143"/>
                </a:cubicBezTo>
                <a:cubicBezTo>
                  <a:pt x="45" y="133"/>
                  <a:pt x="50" y="119"/>
                  <a:pt x="57" y="104"/>
                </a:cubicBezTo>
                <a:cubicBezTo>
                  <a:pt x="63" y="88"/>
                  <a:pt x="68" y="75"/>
                  <a:pt x="72" y="65"/>
                </a:cubicBezTo>
                <a:cubicBezTo>
                  <a:pt x="76" y="55"/>
                  <a:pt x="80" y="45"/>
                  <a:pt x="84" y="33"/>
                </a:cubicBezTo>
                <a:cubicBezTo>
                  <a:pt x="89" y="22"/>
                  <a:pt x="91" y="15"/>
                  <a:pt x="91" y="12"/>
                </a:cubicBezTo>
                <a:cubicBezTo>
                  <a:pt x="91" y="9"/>
                  <a:pt x="89" y="7"/>
                  <a:pt x="85" y="5"/>
                </a:cubicBezTo>
                <a:cubicBezTo>
                  <a:pt x="82" y="4"/>
                  <a:pt x="75" y="3"/>
                  <a:pt x="65" y="3"/>
                </a:cubicBezTo>
                <a:cubicBezTo>
                  <a:pt x="65" y="0"/>
                  <a:pt x="65" y="0"/>
                  <a:pt x="65" y="0"/>
                </a:cubicBezTo>
                <a:cubicBezTo>
                  <a:pt x="157" y="0"/>
                  <a:pt x="157" y="0"/>
                  <a:pt x="157" y="0"/>
                </a:cubicBezTo>
                <a:lnTo>
                  <a:pt x="99" y="1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17678" y="3661319"/>
            <a:ext cx="1214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/>
              <a:t>组</a:t>
            </a:r>
            <a:endParaRPr lang="zh-CN" altLang="en-US" sz="9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36251" y="5091112"/>
            <a:ext cx="71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高崇凯 黄伟祥 高驰 简平诚 江一鸣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20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6" presetClass="emph" presetSubtype="0" repeatCount="indefinite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8" grpId="0" animBg="1"/>
          <p:bldP spid="8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6" presetClass="emph" presetSubtype="0" repeatCount="indefinite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8" grpId="0" animBg="1"/>
          <p:bldP spid="8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42478" y="94037"/>
            <a:ext cx="1981462" cy="2496763"/>
            <a:chOff x="7497762" y="590550"/>
            <a:chExt cx="2436813" cy="324008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7497762" y="590550"/>
              <a:ext cx="2436813" cy="3240088"/>
            </a:xfrm>
            <a:custGeom>
              <a:avLst/>
              <a:gdLst>
                <a:gd name="T0" fmla="*/ 1535 w 1535"/>
                <a:gd name="T1" fmla="*/ 853 h 2041"/>
                <a:gd name="T2" fmla="*/ 1273 w 1535"/>
                <a:gd name="T3" fmla="*/ 130 h 2041"/>
                <a:gd name="T4" fmla="*/ 505 w 1535"/>
                <a:gd name="T5" fmla="*/ 0 h 2041"/>
                <a:gd name="T6" fmla="*/ 0 w 1535"/>
                <a:gd name="T7" fmla="*/ 594 h 2041"/>
                <a:gd name="T8" fmla="*/ 281 w 1535"/>
                <a:gd name="T9" fmla="*/ 1317 h 2041"/>
                <a:gd name="T10" fmla="*/ 618 w 1535"/>
                <a:gd name="T11" fmla="*/ 1373 h 2041"/>
                <a:gd name="T12" fmla="*/ 543 w 1535"/>
                <a:gd name="T13" fmla="*/ 2041 h 2041"/>
                <a:gd name="T14" fmla="*/ 1535 w 1535"/>
                <a:gd name="T15" fmla="*/ 853 h 2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5" h="2041">
                  <a:moveTo>
                    <a:pt x="1535" y="853"/>
                  </a:moveTo>
                  <a:lnTo>
                    <a:pt x="1273" y="130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281" y="1317"/>
                  </a:lnTo>
                  <a:lnTo>
                    <a:pt x="618" y="1373"/>
                  </a:lnTo>
                  <a:lnTo>
                    <a:pt x="543" y="2041"/>
                  </a:lnTo>
                  <a:lnTo>
                    <a:pt x="1535" y="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7516812" y="590550"/>
              <a:ext cx="1574800" cy="1825625"/>
            </a:xfrm>
            <a:custGeom>
              <a:avLst/>
              <a:gdLst>
                <a:gd name="T0" fmla="*/ 992 w 992"/>
                <a:gd name="T1" fmla="*/ 649 h 1150"/>
                <a:gd name="T2" fmla="*/ 992 w 992"/>
                <a:gd name="T3" fmla="*/ 93 h 1150"/>
                <a:gd name="T4" fmla="*/ 842 w 992"/>
                <a:gd name="T5" fmla="*/ 56 h 1150"/>
                <a:gd name="T6" fmla="*/ 505 w 992"/>
                <a:gd name="T7" fmla="*/ 0 h 1150"/>
                <a:gd name="T8" fmla="*/ 0 w 992"/>
                <a:gd name="T9" fmla="*/ 594 h 1150"/>
                <a:gd name="T10" fmla="*/ 168 w 992"/>
                <a:gd name="T11" fmla="*/ 1058 h 1150"/>
                <a:gd name="T12" fmla="*/ 449 w 992"/>
                <a:gd name="T13" fmla="*/ 1150 h 1150"/>
                <a:gd name="T14" fmla="*/ 992 w 992"/>
                <a:gd name="T15" fmla="*/ 649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1150">
                  <a:moveTo>
                    <a:pt x="992" y="649"/>
                  </a:moveTo>
                  <a:lnTo>
                    <a:pt x="992" y="93"/>
                  </a:lnTo>
                  <a:lnTo>
                    <a:pt x="842" y="56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168" y="1058"/>
                  </a:lnTo>
                  <a:lnTo>
                    <a:pt x="449" y="1150"/>
                  </a:lnTo>
                  <a:lnTo>
                    <a:pt x="992" y="64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38354" y="807394"/>
            <a:ext cx="6082286" cy="5872315"/>
            <a:chOff x="4351175" y="609167"/>
            <a:chExt cx="6082286" cy="5872315"/>
          </a:xfrm>
        </p:grpSpPr>
        <p:sp>
          <p:nvSpPr>
            <p:cNvPr id="20" name="椭圆 19"/>
            <p:cNvSpPr/>
            <p:nvPr/>
          </p:nvSpPr>
          <p:spPr>
            <a:xfrm>
              <a:off x="4351175" y="609167"/>
              <a:ext cx="5955318" cy="587231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478141" y="51552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447661" y="10404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-55939" y="147502"/>
            <a:ext cx="4134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第九周逻辑模型</a:t>
            </a:r>
            <a:endParaRPr lang="zh-CN" altLang="en-US" sz="44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10800000">
            <a:off x="68351" y="3810000"/>
            <a:ext cx="2148376" cy="2878266"/>
            <a:chOff x="7497762" y="590550"/>
            <a:chExt cx="2436813" cy="3240088"/>
          </a:xfrm>
        </p:grpSpPr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7497762" y="590550"/>
              <a:ext cx="2436813" cy="3240088"/>
            </a:xfrm>
            <a:custGeom>
              <a:avLst/>
              <a:gdLst>
                <a:gd name="T0" fmla="*/ 1535 w 1535"/>
                <a:gd name="T1" fmla="*/ 853 h 2041"/>
                <a:gd name="T2" fmla="*/ 1273 w 1535"/>
                <a:gd name="T3" fmla="*/ 130 h 2041"/>
                <a:gd name="T4" fmla="*/ 505 w 1535"/>
                <a:gd name="T5" fmla="*/ 0 h 2041"/>
                <a:gd name="T6" fmla="*/ 0 w 1535"/>
                <a:gd name="T7" fmla="*/ 594 h 2041"/>
                <a:gd name="T8" fmla="*/ 281 w 1535"/>
                <a:gd name="T9" fmla="*/ 1317 h 2041"/>
                <a:gd name="T10" fmla="*/ 618 w 1535"/>
                <a:gd name="T11" fmla="*/ 1373 h 2041"/>
                <a:gd name="T12" fmla="*/ 543 w 1535"/>
                <a:gd name="T13" fmla="*/ 2041 h 2041"/>
                <a:gd name="T14" fmla="*/ 1535 w 1535"/>
                <a:gd name="T15" fmla="*/ 853 h 2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5" h="2041">
                  <a:moveTo>
                    <a:pt x="1535" y="853"/>
                  </a:moveTo>
                  <a:lnTo>
                    <a:pt x="1273" y="130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281" y="1317"/>
                  </a:lnTo>
                  <a:lnTo>
                    <a:pt x="618" y="1373"/>
                  </a:lnTo>
                  <a:lnTo>
                    <a:pt x="543" y="2041"/>
                  </a:lnTo>
                  <a:lnTo>
                    <a:pt x="1535" y="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7516812" y="590550"/>
              <a:ext cx="1574800" cy="1825625"/>
            </a:xfrm>
            <a:custGeom>
              <a:avLst/>
              <a:gdLst>
                <a:gd name="T0" fmla="*/ 992 w 992"/>
                <a:gd name="T1" fmla="*/ 649 h 1150"/>
                <a:gd name="T2" fmla="*/ 992 w 992"/>
                <a:gd name="T3" fmla="*/ 93 h 1150"/>
                <a:gd name="T4" fmla="*/ 842 w 992"/>
                <a:gd name="T5" fmla="*/ 56 h 1150"/>
                <a:gd name="T6" fmla="*/ 505 w 992"/>
                <a:gd name="T7" fmla="*/ 0 h 1150"/>
                <a:gd name="T8" fmla="*/ 0 w 992"/>
                <a:gd name="T9" fmla="*/ 594 h 1150"/>
                <a:gd name="T10" fmla="*/ 168 w 992"/>
                <a:gd name="T11" fmla="*/ 1058 h 1150"/>
                <a:gd name="T12" fmla="*/ 449 w 992"/>
                <a:gd name="T13" fmla="*/ 1150 h 1150"/>
                <a:gd name="T14" fmla="*/ 992 w 992"/>
                <a:gd name="T15" fmla="*/ 649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1150">
                  <a:moveTo>
                    <a:pt x="992" y="649"/>
                  </a:moveTo>
                  <a:lnTo>
                    <a:pt x="992" y="93"/>
                  </a:lnTo>
                  <a:lnTo>
                    <a:pt x="842" y="56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168" y="1058"/>
                  </a:lnTo>
                  <a:lnTo>
                    <a:pt x="449" y="1150"/>
                  </a:lnTo>
                  <a:lnTo>
                    <a:pt x="992" y="64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94" y="1824512"/>
            <a:ext cx="8840385" cy="342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913908" y="2549234"/>
            <a:ext cx="4100945" cy="15932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232566" y="152399"/>
            <a:ext cx="3228109" cy="1565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943107" y="1295399"/>
            <a:ext cx="2313709" cy="2895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16532" y="1295399"/>
            <a:ext cx="2341418" cy="2895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60764" y="4807527"/>
            <a:ext cx="3920836" cy="155170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054436" y="4793673"/>
            <a:ext cx="4294909" cy="162098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077200" y="2964873"/>
            <a:ext cx="865907" cy="526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3020297" y="3034145"/>
            <a:ext cx="893611" cy="56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6200000">
            <a:off x="5479474" y="1904999"/>
            <a:ext cx="665017" cy="484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017818" y="3962400"/>
            <a:ext cx="540327" cy="734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7342909" y="3962400"/>
            <a:ext cx="471055" cy="734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87981" y="2762071"/>
            <a:ext cx="3127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仿生扑翼机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产业调研思路</a:t>
            </a:r>
            <a:endParaRPr lang="zh-CN" altLang="en-US" sz="3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704116" y="2387814"/>
            <a:ext cx="278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KPI</a:t>
            </a:r>
            <a:r>
              <a:rPr lang="zh-CN" altLang="en-US" sz="3600" dirty="0" smtClean="0"/>
              <a:t>思路</a:t>
            </a:r>
            <a:endParaRPr lang="zh-CN" altLang="en-US" sz="3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920097" y="412143"/>
            <a:ext cx="2240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核心技术</a:t>
            </a:r>
            <a:endParaRPr lang="en-US" altLang="zh-CN" sz="3200" dirty="0" smtClean="0"/>
          </a:p>
          <a:p>
            <a:r>
              <a:rPr lang="zh-CN" altLang="en-US" sz="3200" dirty="0" smtClean="0"/>
              <a:t>调研思路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9494" y="2110814"/>
            <a:ext cx="209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宏观环境</a:t>
            </a:r>
            <a:endParaRPr lang="en-US" altLang="zh-CN" sz="3600" dirty="0" smtClean="0"/>
          </a:p>
          <a:p>
            <a:r>
              <a:rPr lang="zh-CN" altLang="en-US" sz="3600" dirty="0" smtClean="0"/>
              <a:t>调研思路</a:t>
            </a:r>
            <a:endParaRPr lang="zh-CN" altLang="en-US" sz="3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724031" y="5280998"/>
            <a:ext cx="299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市场调研思路</a:t>
            </a:r>
            <a:endParaRPr lang="zh-CN" altLang="en-US" sz="3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714256" y="5273566"/>
            <a:ext cx="328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未来规划思路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1833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68582" y="1122218"/>
            <a:ext cx="3588327" cy="18149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331527" y="928255"/>
            <a:ext cx="3505200" cy="2119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45673" y="3616036"/>
            <a:ext cx="3532909" cy="2563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331527" y="3435927"/>
            <a:ext cx="2549237" cy="1828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79527" y="3505200"/>
            <a:ext cx="2216728" cy="1676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026727" y="5500255"/>
            <a:ext cx="4225637" cy="983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10399" y="5668925"/>
            <a:ext cx="225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结构技术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2632363" y="1664961"/>
            <a:ext cx="12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成本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6726381" y="4057939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宏观政策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559636" y="4051012"/>
            <a:ext cx="185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社会环境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230582" y="4156364"/>
            <a:ext cx="2493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市场</a:t>
            </a:r>
            <a:endParaRPr lang="en-US" altLang="zh-CN" sz="4000" dirty="0" smtClean="0"/>
          </a:p>
          <a:p>
            <a:pPr algn="ctr"/>
            <a:r>
              <a:rPr lang="zh-CN" altLang="en-US" sz="4000" dirty="0" smtClean="0"/>
              <a:t>应用前景</a:t>
            </a:r>
            <a:endParaRPr lang="zh-CN" altLang="en-US" sz="4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85708" y="1203297"/>
            <a:ext cx="2507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扑翼机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的技术创新与优势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723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8982" y="651164"/>
            <a:ext cx="448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未来规划思路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2559019" y="2124671"/>
            <a:ext cx="25859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技术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7630" y="20680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市场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6454" y="4629881"/>
            <a:ext cx="8071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计算思维</a:t>
            </a:r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案例分析</a:t>
            </a:r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右弧形箭头 6"/>
          <p:cNvSpPr/>
          <p:nvPr/>
        </p:nvSpPr>
        <p:spPr>
          <a:xfrm>
            <a:off x="9845977" y="2585105"/>
            <a:ext cx="1070896" cy="27464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乘号 7"/>
          <p:cNvSpPr/>
          <p:nvPr/>
        </p:nvSpPr>
        <p:spPr>
          <a:xfrm>
            <a:off x="1642180" y="1241213"/>
            <a:ext cx="4419600" cy="27293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5707823" y="2230582"/>
            <a:ext cx="942109" cy="726131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507564" y="2230582"/>
            <a:ext cx="942109" cy="726131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6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06982" y="2757054"/>
            <a:ext cx="671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Thank you</a:t>
            </a:r>
            <a:r>
              <a:rPr lang="zh-CN" altLang="en-US" sz="96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！</a:t>
            </a:r>
            <a:endParaRPr lang="zh-CN" altLang="en-US" sz="9600" dirty="0"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571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方正正大黑简体</vt:lpstr>
      <vt:lpstr>Adobe Naskh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mycomputer</dc:creator>
  <cp:lastModifiedBy>mycomputer</cp:lastModifiedBy>
  <cp:revision>6</cp:revision>
  <dcterms:created xsi:type="dcterms:W3CDTF">2017-11-23T08:17:40Z</dcterms:created>
  <dcterms:modified xsi:type="dcterms:W3CDTF">2017-11-23T15:04:39Z</dcterms:modified>
</cp:coreProperties>
</file>