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1" r:id="rId6"/>
    <p:sldId id="258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E6D77-2F3A-40EA-8E10-6D4E60A44C11}" type="doc">
      <dgm:prSet loTypeId="urn:microsoft.com/office/officeart/2005/8/layout/radial5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57682578-AB95-443F-B066-08218CC9BFCC}">
      <dgm:prSet phldrT="[文本]"/>
      <dgm:spPr/>
      <dgm:t>
        <a:bodyPr/>
        <a:lstStyle/>
        <a:p>
          <a:r>
            <a:rPr lang="zh-CN" altLang="en-US" dirty="0" smtClean="0"/>
            <a:t>医疗资源匮乏</a:t>
          </a:r>
          <a:endParaRPr lang="zh-CN" altLang="en-US" dirty="0"/>
        </a:p>
      </dgm:t>
    </dgm:pt>
    <dgm:pt modelId="{F493DD72-00D6-499E-8168-4C70B71E1D19}" type="parTrans" cxnId="{F3FA6323-B881-485F-BEFA-082CDABB3942}">
      <dgm:prSet/>
      <dgm:spPr/>
      <dgm:t>
        <a:bodyPr/>
        <a:lstStyle/>
        <a:p>
          <a:endParaRPr lang="zh-CN" altLang="en-US"/>
        </a:p>
      </dgm:t>
    </dgm:pt>
    <dgm:pt modelId="{5E1BD4FC-0426-4C1F-9E85-A2998533F527}" type="sibTrans" cxnId="{F3FA6323-B881-485F-BEFA-082CDABB3942}">
      <dgm:prSet/>
      <dgm:spPr/>
      <dgm:t>
        <a:bodyPr/>
        <a:lstStyle/>
        <a:p>
          <a:endParaRPr lang="zh-CN" altLang="en-US"/>
        </a:p>
      </dgm:t>
    </dgm:pt>
    <dgm:pt modelId="{A0BBCC41-F870-4EBA-B72E-059C23946A93}">
      <dgm:prSet phldrT="[文本]"/>
      <dgm:spPr/>
      <dgm:t>
        <a:bodyPr/>
        <a:lstStyle/>
        <a:p>
          <a:r>
            <a:rPr lang="zh-CN" altLang="en-US" dirty="0" smtClean="0"/>
            <a:t>医药费昂贵</a:t>
          </a:r>
          <a:endParaRPr lang="zh-CN" altLang="en-US" dirty="0"/>
        </a:p>
      </dgm:t>
    </dgm:pt>
    <dgm:pt modelId="{7FDEFED5-FF71-4546-B047-D9DA5BA8B04F}" type="parTrans" cxnId="{50AAFF3C-7218-4CDD-9DF2-DBED7A936FF7}">
      <dgm:prSet/>
      <dgm:spPr/>
      <dgm:t>
        <a:bodyPr/>
        <a:lstStyle/>
        <a:p>
          <a:endParaRPr lang="zh-CN" altLang="en-US"/>
        </a:p>
      </dgm:t>
    </dgm:pt>
    <dgm:pt modelId="{CBAE2A40-D604-4863-A94C-CB334F2110BB}" type="sibTrans" cxnId="{50AAFF3C-7218-4CDD-9DF2-DBED7A936FF7}">
      <dgm:prSet/>
      <dgm:spPr/>
      <dgm:t>
        <a:bodyPr/>
        <a:lstStyle/>
        <a:p>
          <a:endParaRPr lang="zh-CN" altLang="en-US"/>
        </a:p>
      </dgm:t>
    </dgm:pt>
    <dgm:pt modelId="{B5727B78-1F38-472F-8744-9C6A01533D88}">
      <dgm:prSet phldrT="[文本]"/>
      <dgm:spPr/>
      <dgm:t>
        <a:bodyPr/>
        <a:lstStyle/>
        <a:p>
          <a:r>
            <a:rPr lang="zh-CN" altLang="en-US" dirty="0" smtClean="0"/>
            <a:t>基层看病难</a:t>
          </a:r>
          <a:endParaRPr lang="zh-CN" altLang="en-US" dirty="0"/>
        </a:p>
      </dgm:t>
    </dgm:pt>
    <dgm:pt modelId="{3B93228B-A685-4CF6-918D-79EC26CCB816}" type="parTrans" cxnId="{994A89CD-7D6C-4414-A8FB-AAC29B202662}">
      <dgm:prSet/>
      <dgm:spPr/>
      <dgm:t>
        <a:bodyPr/>
        <a:lstStyle/>
        <a:p>
          <a:endParaRPr lang="zh-CN" altLang="en-US"/>
        </a:p>
      </dgm:t>
    </dgm:pt>
    <dgm:pt modelId="{3B6F4413-512C-4461-AB67-D2F35E7DA388}" type="sibTrans" cxnId="{994A89CD-7D6C-4414-A8FB-AAC29B202662}">
      <dgm:prSet/>
      <dgm:spPr/>
      <dgm:t>
        <a:bodyPr/>
        <a:lstStyle/>
        <a:p>
          <a:endParaRPr lang="zh-CN" altLang="en-US"/>
        </a:p>
      </dgm:t>
    </dgm:pt>
    <dgm:pt modelId="{D59372A5-4C68-4751-AC3D-D3A9E62B2D90}">
      <dgm:prSet phldrT="[文本]"/>
      <dgm:spPr/>
      <dgm:t>
        <a:bodyPr/>
        <a:lstStyle/>
        <a:p>
          <a:r>
            <a:rPr lang="zh-CN" altLang="en-US" dirty="0" smtClean="0"/>
            <a:t>医生工作繁重</a:t>
          </a:r>
          <a:endParaRPr lang="zh-CN" altLang="en-US" dirty="0"/>
        </a:p>
      </dgm:t>
    </dgm:pt>
    <dgm:pt modelId="{DAD60860-84BF-436E-A945-42A31BD43E0B}" type="parTrans" cxnId="{01EDA8B3-CF5B-44C0-B3B5-ACB5025CBF82}">
      <dgm:prSet/>
      <dgm:spPr/>
      <dgm:t>
        <a:bodyPr/>
        <a:lstStyle/>
        <a:p>
          <a:endParaRPr lang="zh-CN" altLang="en-US"/>
        </a:p>
      </dgm:t>
    </dgm:pt>
    <dgm:pt modelId="{68D252C4-4CE5-43E9-94D2-D7C8F9D39EDB}" type="sibTrans" cxnId="{01EDA8B3-CF5B-44C0-B3B5-ACB5025CBF82}">
      <dgm:prSet/>
      <dgm:spPr/>
      <dgm:t>
        <a:bodyPr/>
        <a:lstStyle/>
        <a:p>
          <a:endParaRPr lang="zh-CN" altLang="en-US"/>
        </a:p>
      </dgm:t>
    </dgm:pt>
    <dgm:pt modelId="{F428CC3F-A5B1-4178-B0B8-F71FBF800CD4}">
      <dgm:prSet phldrT="[文本]"/>
      <dgm:spPr/>
      <dgm:t>
        <a:bodyPr/>
        <a:lstStyle/>
        <a:p>
          <a:endParaRPr lang="zh-CN" altLang="en-US" dirty="0"/>
        </a:p>
      </dgm:t>
    </dgm:pt>
    <dgm:pt modelId="{5ED64932-8DCC-465C-B317-B4755C3B938E}" type="parTrans" cxnId="{DD6836FE-76D3-4118-9DFF-08382F0E3AB0}">
      <dgm:prSet/>
      <dgm:spPr/>
      <dgm:t>
        <a:bodyPr/>
        <a:lstStyle/>
        <a:p>
          <a:endParaRPr lang="zh-CN" altLang="en-US"/>
        </a:p>
      </dgm:t>
    </dgm:pt>
    <dgm:pt modelId="{5C1C51DE-2D43-4D81-8686-8397707B83E4}" type="sibTrans" cxnId="{DD6836FE-76D3-4118-9DFF-08382F0E3AB0}">
      <dgm:prSet/>
      <dgm:spPr/>
      <dgm:t>
        <a:bodyPr/>
        <a:lstStyle/>
        <a:p>
          <a:endParaRPr lang="zh-CN" altLang="en-US"/>
        </a:p>
      </dgm:t>
    </dgm:pt>
    <dgm:pt modelId="{269B56F7-549A-4EF5-9B1C-A391191CCE87}" type="pres">
      <dgm:prSet presAssocID="{834E6D77-2F3A-40EA-8E10-6D4E60A44C1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078375-4C1D-40F3-8145-BD4207FAA32F}" type="pres">
      <dgm:prSet presAssocID="{57682578-AB95-443F-B066-08218CC9BFC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798770F-0337-4FA2-92C3-29A154E8DF10}" type="pres">
      <dgm:prSet presAssocID="{3B93228B-A685-4CF6-918D-79EC26CCB816}" presName="par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EAF9615-F010-4514-9CC5-E0476D652027}" type="pres">
      <dgm:prSet presAssocID="{3B93228B-A685-4CF6-918D-79EC26CCB816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A2E74CF-1B05-4167-B5D5-7157D7DDF6CB}" type="pres">
      <dgm:prSet presAssocID="{B5727B78-1F38-472F-8744-9C6A01533D8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A1A57B-BA7E-4F8D-9E7D-81BFD096BA8B}" type="pres">
      <dgm:prSet presAssocID="{7FDEFED5-FF71-4546-B047-D9DA5BA8B04F}" presName="par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2B0E662-B3DD-42D7-8DBD-2837071C178C}" type="pres">
      <dgm:prSet presAssocID="{7FDEFED5-FF71-4546-B047-D9DA5BA8B04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BADADEF3-F6FC-4F2B-B393-E4ED9AC070A7}" type="pres">
      <dgm:prSet presAssocID="{A0BBCC41-F870-4EBA-B72E-059C23946A9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344E1C-4A73-4B44-9334-3D605553240C}" type="pres">
      <dgm:prSet presAssocID="{DAD60860-84BF-436E-A945-42A31BD43E0B}" presName="parTrans" presStyleLbl="sibTrans2D1" presStyleIdx="2" presStyleCnt="3"/>
      <dgm:spPr/>
      <dgm:t>
        <a:bodyPr/>
        <a:lstStyle/>
        <a:p>
          <a:endParaRPr lang="zh-CN" altLang="en-US"/>
        </a:p>
      </dgm:t>
    </dgm:pt>
    <dgm:pt modelId="{7B2D22D0-52C2-471C-82D1-20E73310AC52}" type="pres">
      <dgm:prSet presAssocID="{DAD60860-84BF-436E-A945-42A31BD43E0B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6C6B5BB-479E-47BC-95C1-4324DDF1F7AB}" type="pres">
      <dgm:prSet presAssocID="{D59372A5-4C68-4751-AC3D-D3A9E62B2D9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9D5817-1944-4D6E-9183-C908AC27C23C}" type="presOf" srcId="{DAD60860-84BF-436E-A945-42A31BD43E0B}" destId="{7B2D22D0-52C2-471C-82D1-20E73310AC52}" srcOrd="1" destOrd="0" presId="urn:microsoft.com/office/officeart/2005/8/layout/radial5"/>
    <dgm:cxn modelId="{ED2FDB4A-DA9A-427A-83DD-591E41E22105}" type="presOf" srcId="{834E6D77-2F3A-40EA-8E10-6D4E60A44C11}" destId="{269B56F7-549A-4EF5-9B1C-A391191CCE87}" srcOrd="0" destOrd="0" presId="urn:microsoft.com/office/officeart/2005/8/layout/radial5"/>
    <dgm:cxn modelId="{994A89CD-7D6C-4414-A8FB-AAC29B202662}" srcId="{57682578-AB95-443F-B066-08218CC9BFCC}" destId="{B5727B78-1F38-472F-8744-9C6A01533D88}" srcOrd="0" destOrd="0" parTransId="{3B93228B-A685-4CF6-918D-79EC26CCB816}" sibTransId="{3B6F4413-512C-4461-AB67-D2F35E7DA388}"/>
    <dgm:cxn modelId="{076853F8-CF38-4684-B458-60D6C5780E7E}" type="presOf" srcId="{A0BBCC41-F870-4EBA-B72E-059C23946A93}" destId="{BADADEF3-F6FC-4F2B-B393-E4ED9AC070A7}" srcOrd="0" destOrd="0" presId="urn:microsoft.com/office/officeart/2005/8/layout/radial5"/>
    <dgm:cxn modelId="{50AAFF3C-7218-4CDD-9DF2-DBED7A936FF7}" srcId="{57682578-AB95-443F-B066-08218CC9BFCC}" destId="{A0BBCC41-F870-4EBA-B72E-059C23946A93}" srcOrd="1" destOrd="0" parTransId="{7FDEFED5-FF71-4546-B047-D9DA5BA8B04F}" sibTransId="{CBAE2A40-D604-4863-A94C-CB334F2110BB}"/>
    <dgm:cxn modelId="{D9FD93E7-002B-4713-B110-E9CB3A196C92}" type="presOf" srcId="{7FDEFED5-FF71-4546-B047-D9DA5BA8B04F}" destId="{7CA1A57B-BA7E-4F8D-9E7D-81BFD096BA8B}" srcOrd="0" destOrd="0" presId="urn:microsoft.com/office/officeart/2005/8/layout/radial5"/>
    <dgm:cxn modelId="{01EDA8B3-CF5B-44C0-B3B5-ACB5025CBF82}" srcId="{57682578-AB95-443F-B066-08218CC9BFCC}" destId="{D59372A5-4C68-4751-AC3D-D3A9E62B2D90}" srcOrd="2" destOrd="0" parTransId="{DAD60860-84BF-436E-A945-42A31BD43E0B}" sibTransId="{68D252C4-4CE5-43E9-94D2-D7C8F9D39EDB}"/>
    <dgm:cxn modelId="{92EBDF80-41FA-4CEB-B9D3-8125B8D5F921}" type="presOf" srcId="{DAD60860-84BF-436E-A945-42A31BD43E0B}" destId="{24344E1C-4A73-4B44-9334-3D605553240C}" srcOrd="0" destOrd="0" presId="urn:microsoft.com/office/officeart/2005/8/layout/radial5"/>
    <dgm:cxn modelId="{F3FA6323-B881-485F-BEFA-082CDABB3942}" srcId="{834E6D77-2F3A-40EA-8E10-6D4E60A44C11}" destId="{57682578-AB95-443F-B066-08218CC9BFCC}" srcOrd="0" destOrd="0" parTransId="{F493DD72-00D6-499E-8168-4C70B71E1D19}" sibTransId="{5E1BD4FC-0426-4C1F-9E85-A2998533F527}"/>
    <dgm:cxn modelId="{EDE78569-F0CC-4356-9913-7EBC98F34016}" type="presOf" srcId="{D59372A5-4C68-4751-AC3D-D3A9E62B2D90}" destId="{36C6B5BB-479E-47BC-95C1-4324DDF1F7AB}" srcOrd="0" destOrd="0" presId="urn:microsoft.com/office/officeart/2005/8/layout/radial5"/>
    <dgm:cxn modelId="{164A2B4F-82ED-44E1-ADF9-BBBB1DCBBA1E}" type="presOf" srcId="{3B93228B-A685-4CF6-918D-79EC26CCB816}" destId="{0EAF9615-F010-4514-9CC5-E0476D652027}" srcOrd="1" destOrd="0" presId="urn:microsoft.com/office/officeart/2005/8/layout/radial5"/>
    <dgm:cxn modelId="{32305B51-7B47-4E5A-9BD5-FFD197D1E328}" type="presOf" srcId="{B5727B78-1F38-472F-8744-9C6A01533D88}" destId="{8A2E74CF-1B05-4167-B5D5-7157D7DDF6CB}" srcOrd="0" destOrd="0" presId="urn:microsoft.com/office/officeart/2005/8/layout/radial5"/>
    <dgm:cxn modelId="{DD6836FE-76D3-4118-9DFF-08382F0E3AB0}" srcId="{834E6D77-2F3A-40EA-8E10-6D4E60A44C11}" destId="{F428CC3F-A5B1-4178-B0B8-F71FBF800CD4}" srcOrd="1" destOrd="0" parTransId="{5ED64932-8DCC-465C-B317-B4755C3B938E}" sibTransId="{5C1C51DE-2D43-4D81-8686-8397707B83E4}"/>
    <dgm:cxn modelId="{4E030B9E-A11E-49CD-BBD1-B70D2CCDCAEE}" type="presOf" srcId="{3B93228B-A685-4CF6-918D-79EC26CCB816}" destId="{E798770F-0337-4FA2-92C3-29A154E8DF10}" srcOrd="0" destOrd="0" presId="urn:microsoft.com/office/officeart/2005/8/layout/radial5"/>
    <dgm:cxn modelId="{07992692-1D5B-4F04-8947-8E138581FBC1}" type="presOf" srcId="{7FDEFED5-FF71-4546-B047-D9DA5BA8B04F}" destId="{F2B0E662-B3DD-42D7-8DBD-2837071C178C}" srcOrd="1" destOrd="0" presId="urn:microsoft.com/office/officeart/2005/8/layout/radial5"/>
    <dgm:cxn modelId="{FA39CD10-44E9-4CCA-947E-5F3C82D42D19}" type="presOf" srcId="{57682578-AB95-443F-B066-08218CC9BFCC}" destId="{33078375-4C1D-40F3-8145-BD4207FAA32F}" srcOrd="0" destOrd="0" presId="urn:microsoft.com/office/officeart/2005/8/layout/radial5"/>
    <dgm:cxn modelId="{A51F8525-6A6B-4A81-B8B4-EA4B9C77E9AF}" type="presParOf" srcId="{269B56F7-549A-4EF5-9B1C-A391191CCE87}" destId="{33078375-4C1D-40F3-8145-BD4207FAA32F}" srcOrd="0" destOrd="0" presId="urn:microsoft.com/office/officeart/2005/8/layout/radial5"/>
    <dgm:cxn modelId="{30378DF6-EED9-47B5-80FA-DDB15CC664DF}" type="presParOf" srcId="{269B56F7-549A-4EF5-9B1C-A391191CCE87}" destId="{E798770F-0337-4FA2-92C3-29A154E8DF10}" srcOrd="1" destOrd="0" presId="urn:microsoft.com/office/officeart/2005/8/layout/radial5"/>
    <dgm:cxn modelId="{C1A704E8-F81F-4763-B046-D9FC5BFCD9FB}" type="presParOf" srcId="{E798770F-0337-4FA2-92C3-29A154E8DF10}" destId="{0EAF9615-F010-4514-9CC5-E0476D652027}" srcOrd="0" destOrd="0" presId="urn:microsoft.com/office/officeart/2005/8/layout/radial5"/>
    <dgm:cxn modelId="{A11783D1-54D3-4708-9B41-E885A1D85147}" type="presParOf" srcId="{269B56F7-549A-4EF5-9B1C-A391191CCE87}" destId="{8A2E74CF-1B05-4167-B5D5-7157D7DDF6CB}" srcOrd="2" destOrd="0" presId="urn:microsoft.com/office/officeart/2005/8/layout/radial5"/>
    <dgm:cxn modelId="{D3A00EB5-DCC5-4ABB-8B17-9E70906A4F38}" type="presParOf" srcId="{269B56F7-549A-4EF5-9B1C-A391191CCE87}" destId="{7CA1A57B-BA7E-4F8D-9E7D-81BFD096BA8B}" srcOrd="3" destOrd="0" presId="urn:microsoft.com/office/officeart/2005/8/layout/radial5"/>
    <dgm:cxn modelId="{DD923356-E7C8-405B-818E-5BDF196EF617}" type="presParOf" srcId="{7CA1A57B-BA7E-4F8D-9E7D-81BFD096BA8B}" destId="{F2B0E662-B3DD-42D7-8DBD-2837071C178C}" srcOrd="0" destOrd="0" presId="urn:microsoft.com/office/officeart/2005/8/layout/radial5"/>
    <dgm:cxn modelId="{2EA65B11-45E2-4EC0-9E94-8AC1A037E7F5}" type="presParOf" srcId="{269B56F7-549A-4EF5-9B1C-A391191CCE87}" destId="{BADADEF3-F6FC-4F2B-B393-E4ED9AC070A7}" srcOrd="4" destOrd="0" presId="urn:microsoft.com/office/officeart/2005/8/layout/radial5"/>
    <dgm:cxn modelId="{0856A428-1975-4EA8-94A3-1795A9CF6253}" type="presParOf" srcId="{269B56F7-549A-4EF5-9B1C-A391191CCE87}" destId="{24344E1C-4A73-4B44-9334-3D605553240C}" srcOrd="5" destOrd="0" presId="urn:microsoft.com/office/officeart/2005/8/layout/radial5"/>
    <dgm:cxn modelId="{E48BD02A-9622-4599-97F1-96B19A570505}" type="presParOf" srcId="{24344E1C-4A73-4B44-9334-3D605553240C}" destId="{7B2D22D0-52C2-471C-82D1-20E73310AC52}" srcOrd="0" destOrd="0" presId="urn:microsoft.com/office/officeart/2005/8/layout/radial5"/>
    <dgm:cxn modelId="{E526B74D-B4B8-4238-A67E-100E9974E46D}" type="presParOf" srcId="{269B56F7-549A-4EF5-9B1C-A391191CCE87}" destId="{36C6B5BB-479E-47BC-95C1-4324DDF1F7AB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BF4532-70BF-4419-B5B6-423D71D332C2}" type="doc">
      <dgm:prSet loTypeId="urn:microsoft.com/office/officeart/2005/8/layout/hierarchy2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AA99F221-A0A8-440F-BEB9-CACF57A05C82}">
      <dgm:prSet phldrT="[文本]" custT="1"/>
      <dgm:spPr/>
      <dgm:t>
        <a:bodyPr/>
        <a:lstStyle/>
        <a:p>
          <a:r>
            <a:rPr lang="zh-CN" altLang="en-US" sz="1800" dirty="0" smtClean="0"/>
            <a:t>软件检测</a:t>
          </a:r>
          <a:r>
            <a:rPr lang="en-US" altLang="zh-CN" sz="1800" dirty="0" smtClean="0"/>
            <a:t>/</a:t>
          </a:r>
          <a:r>
            <a:rPr lang="zh-CN" altLang="en-US" sz="1800" dirty="0" smtClean="0"/>
            <a:t>感到不适</a:t>
          </a:r>
          <a:endParaRPr lang="zh-CN" altLang="en-US" sz="1800" dirty="0"/>
        </a:p>
      </dgm:t>
    </dgm:pt>
    <dgm:pt modelId="{F427E59B-5E2E-424C-B188-38CCA4CAC4D7}" type="parTrans" cxnId="{2D69AA5E-9576-4F16-8FF9-A4C9E313EBB9}">
      <dgm:prSet/>
      <dgm:spPr/>
      <dgm:t>
        <a:bodyPr/>
        <a:lstStyle/>
        <a:p>
          <a:endParaRPr lang="zh-CN" altLang="en-US" sz="1800"/>
        </a:p>
      </dgm:t>
    </dgm:pt>
    <dgm:pt modelId="{3FB46490-50DF-4145-8401-73D040074D0B}" type="sibTrans" cxnId="{2D69AA5E-9576-4F16-8FF9-A4C9E313EBB9}">
      <dgm:prSet/>
      <dgm:spPr/>
      <dgm:t>
        <a:bodyPr/>
        <a:lstStyle/>
        <a:p>
          <a:endParaRPr lang="zh-CN" altLang="en-US" sz="1800"/>
        </a:p>
      </dgm:t>
    </dgm:pt>
    <dgm:pt modelId="{6F66EF30-EAAE-452F-9A8A-859BB1FB8C06}">
      <dgm:prSet phldrT="[文本]" custT="1"/>
      <dgm:spPr/>
      <dgm:t>
        <a:bodyPr/>
        <a:lstStyle/>
        <a:p>
          <a:r>
            <a:rPr lang="zh-CN" altLang="en-US" sz="1800" dirty="0" smtClean="0"/>
            <a:t>软件问诊</a:t>
          </a:r>
          <a:endParaRPr lang="zh-CN" altLang="en-US" sz="1800" dirty="0"/>
        </a:p>
      </dgm:t>
    </dgm:pt>
    <dgm:pt modelId="{ED08774A-2166-4614-9978-4F4D7F9347AE}" type="parTrans" cxnId="{20EA81C8-D7B8-464B-8678-46C79440F252}">
      <dgm:prSet custT="1"/>
      <dgm:spPr/>
      <dgm:t>
        <a:bodyPr/>
        <a:lstStyle/>
        <a:p>
          <a:endParaRPr lang="zh-CN" altLang="en-US" sz="1800" dirty="0"/>
        </a:p>
      </dgm:t>
    </dgm:pt>
    <dgm:pt modelId="{C7051B94-3FB7-48E6-A4D1-0C7CB778AAA9}" type="sibTrans" cxnId="{20EA81C8-D7B8-464B-8678-46C79440F252}">
      <dgm:prSet/>
      <dgm:spPr/>
      <dgm:t>
        <a:bodyPr/>
        <a:lstStyle/>
        <a:p>
          <a:endParaRPr lang="zh-CN" altLang="en-US" sz="1800"/>
        </a:p>
      </dgm:t>
    </dgm:pt>
    <dgm:pt modelId="{5BC3D931-3992-41E9-969B-56D35FB6C790}">
      <dgm:prSet phldrT="[文本]" custT="1"/>
      <dgm:spPr/>
      <dgm:t>
        <a:bodyPr/>
        <a:lstStyle/>
        <a:p>
          <a:r>
            <a:rPr lang="zh-CN" altLang="en-US" sz="1800" dirty="0" smtClean="0"/>
            <a:t>远程诊断</a:t>
          </a:r>
          <a:endParaRPr lang="zh-CN" altLang="en-US" sz="1800" dirty="0"/>
        </a:p>
      </dgm:t>
    </dgm:pt>
    <dgm:pt modelId="{8C0C013B-7845-401F-98DF-9BC7050D22D6}" type="parTrans" cxnId="{B347241C-8CF6-4C1F-AF30-154F94F1E292}">
      <dgm:prSet custT="1"/>
      <dgm:spPr/>
      <dgm:t>
        <a:bodyPr/>
        <a:lstStyle/>
        <a:p>
          <a:endParaRPr lang="zh-CN" altLang="en-US" sz="1800"/>
        </a:p>
      </dgm:t>
    </dgm:pt>
    <dgm:pt modelId="{EDA728D1-4941-49FC-90E4-52647A3484AA}" type="sibTrans" cxnId="{B347241C-8CF6-4C1F-AF30-154F94F1E292}">
      <dgm:prSet/>
      <dgm:spPr/>
      <dgm:t>
        <a:bodyPr/>
        <a:lstStyle/>
        <a:p>
          <a:endParaRPr lang="zh-CN" altLang="en-US" sz="1800"/>
        </a:p>
      </dgm:t>
    </dgm:pt>
    <dgm:pt modelId="{9F282A85-D7FC-4EF4-AFFB-B2016E85F999}">
      <dgm:prSet phldrT="[文本]" custT="1"/>
      <dgm:spPr/>
      <dgm:t>
        <a:bodyPr/>
        <a:lstStyle/>
        <a:p>
          <a:r>
            <a:rPr lang="zh-CN" altLang="en-US" sz="1800" dirty="0" smtClean="0"/>
            <a:t>预约医院</a:t>
          </a:r>
          <a:endParaRPr lang="zh-CN" altLang="en-US" sz="1800" dirty="0"/>
        </a:p>
      </dgm:t>
    </dgm:pt>
    <dgm:pt modelId="{C85922A8-6005-4E94-882C-EA2B832C556A}" type="parTrans" cxnId="{C612D727-065F-431C-ACCA-7D1700487915}">
      <dgm:prSet custT="1"/>
      <dgm:spPr/>
      <dgm:t>
        <a:bodyPr/>
        <a:lstStyle/>
        <a:p>
          <a:endParaRPr lang="zh-CN" altLang="en-US" sz="1800"/>
        </a:p>
      </dgm:t>
    </dgm:pt>
    <dgm:pt modelId="{28FE7B32-36F9-498C-B25F-A3710DBA917C}" type="sibTrans" cxnId="{C612D727-065F-431C-ACCA-7D1700487915}">
      <dgm:prSet/>
      <dgm:spPr/>
      <dgm:t>
        <a:bodyPr/>
        <a:lstStyle/>
        <a:p>
          <a:endParaRPr lang="zh-CN" altLang="en-US" sz="1800"/>
        </a:p>
      </dgm:t>
    </dgm:pt>
    <dgm:pt modelId="{57CACFD8-8800-4330-975E-07640CA64054}">
      <dgm:prSet phldrT="[文本]" custT="1"/>
      <dgm:spPr/>
      <dgm:t>
        <a:bodyPr/>
        <a:lstStyle/>
        <a:p>
          <a:r>
            <a:rPr lang="zh-CN" altLang="en-US" sz="1800" dirty="0" smtClean="0"/>
            <a:t>入院检查</a:t>
          </a:r>
          <a:endParaRPr lang="zh-CN" altLang="en-US" sz="1800" dirty="0"/>
        </a:p>
      </dgm:t>
    </dgm:pt>
    <dgm:pt modelId="{346CC4D4-8456-4ADA-ABC5-2B6AEC927B20}" type="parTrans" cxnId="{5FD8A45C-A170-43F4-9B0B-0D19D820D505}">
      <dgm:prSet custT="1"/>
      <dgm:spPr/>
      <dgm:t>
        <a:bodyPr/>
        <a:lstStyle/>
        <a:p>
          <a:endParaRPr lang="zh-CN" altLang="en-US" sz="1800"/>
        </a:p>
      </dgm:t>
    </dgm:pt>
    <dgm:pt modelId="{F120C14B-279E-45E8-B948-8F0B3A755A33}" type="sibTrans" cxnId="{5FD8A45C-A170-43F4-9B0B-0D19D820D505}">
      <dgm:prSet/>
      <dgm:spPr/>
      <dgm:t>
        <a:bodyPr/>
        <a:lstStyle/>
        <a:p>
          <a:endParaRPr lang="zh-CN" altLang="en-US" sz="1800"/>
        </a:p>
      </dgm:t>
    </dgm:pt>
    <dgm:pt modelId="{8D82EA02-35FB-4024-AC77-EF61388BE646}">
      <dgm:prSet phldrT="[文本]" custT="1"/>
      <dgm:spPr/>
      <dgm:t>
        <a:bodyPr/>
        <a:lstStyle/>
        <a:p>
          <a:r>
            <a:rPr lang="zh-CN" altLang="en-US" sz="1800" dirty="0" smtClean="0"/>
            <a:t>智能分析</a:t>
          </a:r>
          <a:r>
            <a:rPr lang="en-US" altLang="zh-CN" sz="1800" dirty="0" smtClean="0"/>
            <a:t>/</a:t>
          </a:r>
          <a:r>
            <a:rPr lang="zh-CN" altLang="en-US" sz="1800" dirty="0" smtClean="0"/>
            <a:t>辅助分析</a:t>
          </a:r>
          <a:endParaRPr lang="zh-CN" altLang="en-US" sz="1800" dirty="0"/>
        </a:p>
      </dgm:t>
    </dgm:pt>
    <dgm:pt modelId="{D5EDB961-8FCF-41B7-AB73-0BEF8E70CE7C}" type="parTrans" cxnId="{2C5A1DE4-7897-4741-A078-508447B7D751}">
      <dgm:prSet custT="1"/>
      <dgm:spPr/>
      <dgm:t>
        <a:bodyPr/>
        <a:lstStyle/>
        <a:p>
          <a:endParaRPr lang="zh-CN" altLang="en-US" sz="1800"/>
        </a:p>
      </dgm:t>
    </dgm:pt>
    <dgm:pt modelId="{8BBD148D-35F3-44FB-92BA-E54A5BFC8EFD}" type="sibTrans" cxnId="{2C5A1DE4-7897-4741-A078-508447B7D751}">
      <dgm:prSet/>
      <dgm:spPr/>
      <dgm:t>
        <a:bodyPr/>
        <a:lstStyle/>
        <a:p>
          <a:endParaRPr lang="zh-CN" altLang="en-US" sz="1800"/>
        </a:p>
      </dgm:t>
    </dgm:pt>
    <dgm:pt modelId="{4AB926C4-A9B8-439E-9F20-CD87BA3675B5}">
      <dgm:prSet phldrT="[文本]" custT="1"/>
      <dgm:spPr/>
      <dgm:t>
        <a:bodyPr/>
        <a:lstStyle/>
        <a:p>
          <a:r>
            <a:rPr lang="zh-CN" altLang="en-US" sz="1800" dirty="0" smtClean="0"/>
            <a:t>给出诊断结果</a:t>
          </a:r>
          <a:endParaRPr lang="zh-CN" altLang="en-US" sz="1800" dirty="0"/>
        </a:p>
      </dgm:t>
    </dgm:pt>
    <dgm:pt modelId="{2E6F1A18-4527-4C23-8A71-D9B8F324026D}" type="parTrans" cxnId="{AC01E1F3-2B6D-42FA-A7FD-A0A1E38C3F21}">
      <dgm:prSet custT="1"/>
      <dgm:spPr/>
      <dgm:t>
        <a:bodyPr/>
        <a:lstStyle/>
        <a:p>
          <a:endParaRPr lang="zh-CN" altLang="en-US" sz="1800"/>
        </a:p>
      </dgm:t>
    </dgm:pt>
    <dgm:pt modelId="{57FB701E-9C42-45A5-B49D-828AC164FEA6}" type="sibTrans" cxnId="{AC01E1F3-2B6D-42FA-A7FD-A0A1E38C3F21}">
      <dgm:prSet/>
      <dgm:spPr/>
      <dgm:t>
        <a:bodyPr/>
        <a:lstStyle/>
        <a:p>
          <a:endParaRPr lang="zh-CN" altLang="en-US" sz="1800"/>
        </a:p>
      </dgm:t>
    </dgm:pt>
    <dgm:pt modelId="{71B129E8-BFB8-4BE4-B5C4-66EA0C148559}">
      <dgm:prSet phldrT="[文本]" custT="1"/>
      <dgm:spPr/>
      <dgm:t>
        <a:bodyPr/>
        <a:lstStyle/>
        <a:p>
          <a:r>
            <a:rPr lang="zh-CN" altLang="en-US" sz="1800" dirty="0" smtClean="0"/>
            <a:t>医生线上给出诊断结果</a:t>
          </a:r>
          <a:endParaRPr lang="zh-CN" altLang="en-US" sz="1800" dirty="0"/>
        </a:p>
      </dgm:t>
    </dgm:pt>
    <dgm:pt modelId="{BDEA5F52-8923-45D0-BA7F-AEFB92076703}" type="parTrans" cxnId="{5853A120-8FB6-4F9E-9779-ACF439A8BCB3}">
      <dgm:prSet custT="1"/>
      <dgm:spPr/>
      <dgm:t>
        <a:bodyPr/>
        <a:lstStyle/>
        <a:p>
          <a:endParaRPr lang="zh-CN" altLang="en-US" sz="1800"/>
        </a:p>
      </dgm:t>
    </dgm:pt>
    <dgm:pt modelId="{2A86D8E7-3174-456C-8797-C5CA878159A9}" type="sibTrans" cxnId="{5853A120-8FB6-4F9E-9779-ACF439A8BCB3}">
      <dgm:prSet/>
      <dgm:spPr/>
      <dgm:t>
        <a:bodyPr/>
        <a:lstStyle/>
        <a:p>
          <a:endParaRPr lang="zh-CN" altLang="en-US" sz="1800"/>
        </a:p>
      </dgm:t>
    </dgm:pt>
    <dgm:pt modelId="{493EF7B3-B17A-4C86-A091-C56C26414D63}">
      <dgm:prSet phldrT="[文本]" custT="1"/>
      <dgm:spPr/>
      <dgm:t>
        <a:bodyPr/>
        <a:lstStyle/>
        <a:p>
          <a:r>
            <a:rPr lang="zh-CN" altLang="en-US" sz="1800" dirty="0" smtClean="0"/>
            <a:t>软件直接给出诊断结果</a:t>
          </a:r>
          <a:endParaRPr lang="zh-CN" altLang="en-US" sz="1800" dirty="0"/>
        </a:p>
      </dgm:t>
    </dgm:pt>
    <dgm:pt modelId="{A5D87FC5-3671-40CA-9588-8E18183972A7}" type="parTrans" cxnId="{29374B47-6A08-4B18-A2F8-3697F75FE45B}">
      <dgm:prSet custT="1"/>
      <dgm:spPr/>
      <dgm:t>
        <a:bodyPr/>
        <a:lstStyle/>
        <a:p>
          <a:endParaRPr lang="zh-CN" altLang="en-US" sz="1800"/>
        </a:p>
      </dgm:t>
    </dgm:pt>
    <dgm:pt modelId="{04080494-4B16-43D4-83F5-B6EC19CA5F53}" type="sibTrans" cxnId="{29374B47-6A08-4B18-A2F8-3697F75FE45B}">
      <dgm:prSet/>
      <dgm:spPr/>
      <dgm:t>
        <a:bodyPr/>
        <a:lstStyle/>
        <a:p>
          <a:endParaRPr lang="zh-CN" altLang="en-US" sz="1800"/>
        </a:p>
      </dgm:t>
    </dgm:pt>
    <dgm:pt modelId="{AD951823-CB2D-46A0-B22E-9FE3C466D4C2}" type="pres">
      <dgm:prSet presAssocID="{18BF4532-70BF-4419-B5B6-423D71D332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071556-D065-4247-96D6-234671BFA7EC}" type="pres">
      <dgm:prSet presAssocID="{AA99F221-A0A8-440F-BEB9-CACF57A05C82}" presName="root1" presStyleCnt="0"/>
      <dgm:spPr/>
    </dgm:pt>
    <dgm:pt modelId="{D40ACC86-8B04-484C-B0C6-AB8AB8972F4E}" type="pres">
      <dgm:prSet presAssocID="{AA99F221-A0A8-440F-BEB9-CACF57A05C8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7C5F6E-8291-4834-9805-950013EE21B4}" type="pres">
      <dgm:prSet presAssocID="{AA99F221-A0A8-440F-BEB9-CACF57A05C82}" presName="level2hierChild" presStyleCnt="0"/>
      <dgm:spPr/>
    </dgm:pt>
    <dgm:pt modelId="{9486D553-EAAD-4581-AC1C-5B97ECC9A55F}" type="pres">
      <dgm:prSet presAssocID="{ED08774A-2166-4614-9978-4F4D7F9347AE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68FD38DB-7929-4EFB-BCE0-DE0890B975AC}" type="pres">
      <dgm:prSet presAssocID="{ED08774A-2166-4614-9978-4F4D7F9347AE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E5FCDB4C-5DAB-45BD-9B47-A3F4B9E62AF7}" type="pres">
      <dgm:prSet presAssocID="{6F66EF30-EAAE-452F-9A8A-859BB1FB8C06}" presName="root2" presStyleCnt="0"/>
      <dgm:spPr/>
    </dgm:pt>
    <dgm:pt modelId="{F2207F81-7DFA-49B8-B452-37F3866D5E00}" type="pres">
      <dgm:prSet presAssocID="{6F66EF30-EAAE-452F-9A8A-859BB1FB8C0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890DF5-5190-4FDE-85C7-2752FB1D6703}" type="pres">
      <dgm:prSet presAssocID="{6F66EF30-EAAE-452F-9A8A-859BB1FB8C06}" presName="level3hierChild" presStyleCnt="0"/>
      <dgm:spPr/>
    </dgm:pt>
    <dgm:pt modelId="{5353630F-E888-42C1-B6BE-3D507376D2C3}" type="pres">
      <dgm:prSet presAssocID="{A5D87FC5-3671-40CA-9588-8E18183972A7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66F0D4CE-2C0D-47BE-A309-2D6C2689551D}" type="pres">
      <dgm:prSet presAssocID="{A5D87FC5-3671-40CA-9588-8E18183972A7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74989021-1889-485F-9E90-A21094620010}" type="pres">
      <dgm:prSet presAssocID="{493EF7B3-B17A-4C86-A091-C56C26414D63}" presName="root2" presStyleCnt="0"/>
      <dgm:spPr/>
    </dgm:pt>
    <dgm:pt modelId="{73EB302D-8E56-405F-94BE-A60966B2AB67}" type="pres">
      <dgm:prSet presAssocID="{493EF7B3-B17A-4C86-A091-C56C26414D63}" presName="LevelTwoTextNode" presStyleLbl="node3" presStyleIdx="0" presStyleCnt="3" custScaleX="121777" custLinFactNeighborX="-726" custLinFactNeighborY="-857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0B049D-E393-4CBA-BC6F-C6355AC746B6}" type="pres">
      <dgm:prSet presAssocID="{493EF7B3-B17A-4C86-A091-C56C26414D63}" presName="level3hierChild" presStyleCnt="0"/>
      <dgm:spPr/>
    </dgm:pt>
    <dgm:pt modelId="{B1153494-6E78-4059-87D1-1B47D82076AC}" type="pres">
      <dgm:prSet presAssocID="{8C0C013B-7845-401F-98DF-9BC7050D22D6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24A6507D-FC55-4D2D-BF7A-5945F6B1BB5D}" type="pres">
      <dgm:prSet presAssocID="{8C0C013B-7845-401F-98DF-9BC7050D22D6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4C2DB2BD-0E32-43F7-8363-1BFC477E9D3C}" type="pres">
      <dgm:prSet presAssocID="{5BC3D931-3992-41E9-969B-56D35FB6C790}" presName="root2" presStyleCnt="0"/>
      <dgm:spPr/>
    </dgm:pt>
    <dgm:pt modelId="{7FB6A0B4-93A1-47A1-A3A6-C35C7483A365}" type="pres">
      <dgm:prSet presAssocID="{5BC3D931-3992-41E9-969B-56D35FB6C790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C96EC5-ADA4-4AE4-B587-DE2F42295938}" type="pres">
      <dgm:prSet presAssocID="{5BC3D931-3992-41E9-969B-56D35FB6C790}" presName="level3hierChild" presStyleCnt="0"/>
      <dgm:spPr/>
    </dgm:pt>
    <dgm:pt modelId="{5822CB23-BB7F-4D96-BD90-955426FA5F42}" type="pres">
      <dgm:prSet presAssocID="{BDEA5F52-8923-45D0-BA7F-AEFB92076703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737BDA2A-FBDD-4647-8147-4E827CFDB762}" type="pres">
      <dgm:prSet presAssocID="{BDEA5F52-8923-45D0-BA7F-AEFB92076703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1F49FF7E-93E2-4851-BEF1-4733BF02776F}" type="pres">
      <dgm:prSet presAssocID="{71B129E8-BFB8-4BE4-B5C4-66EA0C148559}" presName="root2" presStyleCnt="0"/>
      <dgm:spPr/>
    </dgm:pt>
    <dgm:pt modelId="{2EC54433-C1C9-40D7-A12F-9027CA7EA74C}" type="pres">
      <dgm:prSet presAssocID="{71B129E8-BFB8-4BE4-B5C4-66EA0C148559}" presName="LevelTwoTextNode" presStyleLbl="node4" presStyleIdx="0" presStyleCnt="4" custScaleX="1135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C1164D-F40F-4CF0-AA1C-DE7C7372DCB0}" type="pres">
      <dgm:prSet presAssocID="{71B129E8-BFB8-4BE4-B5C4-66EA0C148559}" presName="level3hierChild" presStyleCnt="0"/>
      <dgm:spPr/>
    </dgm:pt>
    <dgm:pt modelId="{7AE0D656-DDE2-418F-AEEC-CA09998E450E}" type="pres">
      <dgm:prSet presAssocID="{C85922A8-6005-4E94-882C-EA2B832C556A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A0210615-D02C-48BC-B63E-9157B7B0A9A4}" type="pres">
      <dgm:prSet presAssocID="{C85922A8-6005-4E94-882C-EA2B832C556A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47D15204-7BBB-420B-AF94-B6EBDA7C4982}" type="pres">
      <dgm:prSet presAssocID="{9F282A85-D7FC-4EF4-AFFB-B2016E85F999}" presName="root2" presStyleCnt="0"/>
      <dgm:spPr/>
    </dgm:pt>
    <dgm:pt modelId="{1A1B3564-7179-4CF9-AE65-049653935B3B}" type="pres">
      <dgm:prSet presAssocID="{9F282A85-D7FC-4EF4-AFFB-B2016E85F999}" presName="LevelTwoTextNode" presStyleLbl="node3" presStyleIdx="2" presStyleCnt="3" custLinFactNeighborY="871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9E6979-7843-4B78-8BE5-E79613673525}" type="pres">
      <dgm:prSet presAssocID="{9F282A85-D7FC-4EF4-AFFB-B2016E85F999}" presName="level3hierChild" presStyleCnt="0"/>
      <dgm:spPr/>
    </dgm:pt>
    <dgm:pt modelId="{4FB5DD09-E1F7-45FB-806A-45D6363E72FE}" type="pres">
      <dgm:prSet presAssocID="{346CC4D4-8456-4ADA-ABC5-2B6AEC927B20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747C31C3-A1E9-4F4A-AC14-6A9495311E53}" type="pres">
      <dgm:prSet presAssocID="{346CC4D4-8456-4ADA-ABC5-2B6AEC927B20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C4D717DB-6DFD-4DD8-B689-F8C0FC762979}" type="pres">
      <dgm:prSet presAssocID="{57CACFD8-8800-4330-975E-07640CA64054}" presName="root2" presStyleCnt="0"/>
      <dgm:spPr/>
    </dgm:pt>
    <dgm:pt modelId="{F91CBD14-C5AE-4DB7-A394-86DEDDE97C67}" type="pres">
      <dgm:prSet presAssocID="{57CACFD8-8800-4330-975E-07640CA64054}" presName="LevelTwoTextNode" presStyleLbl="node4" presStyleIdx="1" presStyleCnt="4" custLinFactNeighborY="857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43591D-CEB1-4DC5-B23E-4590CCB4E14A}" type="pres">
      <dgm:prSet presAssocID="{57CACFD8-8800-4330-975E-07640CA64054}" presName="level3hierChild" presStyleCnt="0"/>
      <dgm:spPr/>
    </dgm:pt>
    <dgm:pt modelId="{42B3715C-E85D-491E-871B-BD1FB6DC202E}" type="pres">
      <dgm:prSet presAssocID="{D5EDB961-8FCF-41B7-AB73-0BEF8E70CE7C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F86BB174-3CFD-4B7C-A03F-74317CBDB421}" type="pres">
      <dgm:prSet presAssocID="{D5EDB961-8FCF-41B7-AB73-0BEF8E70CE7C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BE142965-265B-422D-BCA9-AB8820D21856}" type="pres">
      <dgm:prSet presAssocID="{8D82EA02-35FB-4024-AC77-EF61388BE646}" presName="root2" presStyleCnt="0"/>
      <dgm:spPr/>
    </dgm:pt>
    <dgm:pt modelId="{9A519424-A6EA-4C37-BE70-3B638C40BE90}" type="pres">
      <dgm:prSet presAssocID="{8D82EA02-35FB-4024-AC77-EF61388BE646}" presName="LevelTwoTextNode" presStyleLbl="node4" presStyleIdx="2" presStyleCnt="4" custLinFactNeighborX="5085" custLinFactNeighborY="842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0B28A8-9CEC-4745-A25D-F1E2D83C55BD}" type="pres">
      <dgm:prSet presAssocID="{8D82EA02-35FB-4024-AC77-EF61388BE646}" presName="level3hierChild" presStyleCnt="0"/>
      <dgm:spPr/>
    </dgm:pt>
    <dgm:pt modelId="{88EA3394-A4CB-4C52-94E6-1E51FCD7E36D}" type="pres">
      <dgm:prSet presAssocID="{2E6F1A18-4527-4C23-8A71-D9B8F324026D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9E1F45CC-2F73-4DAC-9FE8-5EC1C8D6E04D}" type="pres">
      <dgm:prSet presAssocID="{2E6F1A18-4527-4C23-8A71-D9B8F324026D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AA45FE7B-9F9F-4FD2-BDAE-7FA7C017DEB8}" type="pres">
      <dgm:prSet presAssocID="{4AB926C4-A9B8-439E-9F20-CD87BA3675B5}" presName="root2" presStyleCnt="0"/>
      <dgm:spPr/>
    </dgm:pt>
    <dgm:pt modelId="{F194C1C7-8EA1-4554-8F03-7DDBA653BB26}" type="pres">
      <dgm:prSet presAssocID="{4AB926C4-A9B8-439E-9F20-CD87BA3675B5}" presName="LevelTwoTextNode" presStyleLbl="node4" presStyleIdx="3" presStyleCnt="4" custScaleX="113240" custLinFactNeighborX="509" custLinFactNeighborY="828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8CCD78-5175-48E5-B03F-92A6EFC1377F}" type="pres">
      <dgm:prSet presAssocID="{4AB926C4-A9B8-439E-9F20-CD87BA3675B5}" presName="level3hierChild" presStyleCnt="0"/>
      <dgm:spPr/>
    </dgm:pt>
  </dgm:ptLst>
  <dgm:cxnLst>
    <dgm:cxn modelId="{5853A120-8FB6-4F9E-9779-ACF439A8BCB3}" srcId="{5BC3D931-3992-41E9-969B-56D35FB6C790}" destId="{71B129E8-BFB8-4BE4-B5C4-66EA0C148559}" srcOrd="0" destOrd="0" parTransId="{BDEA5F52-8923-45D0-BA7F-AEFB92076703}" sibTransId="{2A86D8E7-3174-456C-8797-C5CA878159A9}"/>
    <dgm:cxn modelId="{D9983224-7A0E-46C7-8F0A-38E9D1D9782F}" type="presOf" srcId="{C85922A8-6005-4E94-882C-EA2B832C556A}" destId="{A0210615-D02C-48BC-B63E-9157B7B0A9A4}" srcOrd="1" destOrd="0" presId="urn:microsoft.com/office/officeart/2005/8/layout/hierarchy2"/>
    <dgm:cxn modelId="{CA810591-90BF-4CF8-ADA7-5C38138E9DEB}" type="presOf" srcId="{57CACFD8-8800-4330-975E-07640CA64054}" destId="{F91CBD14-C5AE-4DB7-A394-86DEDDE97C67}" srcOrd="0" destOrd="0" presId="urn:microsoft.com/office/officeart/2005/8/layout/hierarchy2"/>
    <dgm:cxn modelId="{9F07EECE-3EEC-4C4F-9D99-FEBB7CDDD91A}" type="presOf" srcId="{AA99F221-A0A8-440F-BEB9-CACF57A05C82}" destId="{D40ACC86-8B04-484C-B0C6-AB8AB8972F4E}" srcOrd="0" destOrd="0" presId="urn:microsoft.com/office/officeart/2005/8/layout/hierarchy2"/>
    <dgm:cxn modelId="{2D69AA5E-9576-4F16-8FF9-A4C9E313EBB9}" srcId="{18BF4532-70BF-4419-B5B6-423D71D332C2}" destId="{AA99F221-A0A8-440F-BEB9-CACF57A05C82}" srcOrd="0" destOrd="0" parTransId="{F427E59B-5E2E-424C-B188-38CCA4CAC4D7}" sibTransId="{3FB46490-50DF-4145-8401-73D040074D0B}"/>
    <dgm:cxn modelId="{81F99F4E-8535-4D6C-A742-E2BB07DE5B11}" type="presOf" srcId="{BDEA5F52-8923-45D0-BA7F-AEFB92076703}" destId="{5822CB23-BB7F-4D96-BD90-955426FA5F42}" srcOrd="0" destOrd="0" presId="urn:microsoft.com/office/officeart/2005/8/layout/hierarchy2"/>
    <dgm:cxn modelId="{7F5337DD-60CE-4B92-8AEF-577DC4C527B6}" type="presOf" srcId="{346CC4D4-8456-4ADA-ABC5-2B6AEC927B20}" destId="{4FB5DD09-E1F7-45FB-806A-45D6363E72FE}" srcOrd="0" destOrd="0" presId="urn:microsoft.com/office/officeart/2005/8/layout/hierarchy2"/>
    <dgm:cxn modelId="{58C7625C-FDF3-406A-98F5-E50B64901C08}" type="presOf" srcId="{493EF7B3-B17A-4C86-A091-C56C26414D63}" destId="{73EB302D-8E56-405F-94BE-A60966B2AB67}" srcOrd="0" destOrd="0" presId="urn:microsoft.com/office/officeart/2005/8/layout/hierarchy2"/>
    <dgm:cxn modelId="{1BD21B32-4ADB-4AAC-8ABC-A4269ABD9C7B}" type="presOf" srcId="{8D82EA02-35FB-4024-AC77-EF61388BE646}" destId="{9A519424-A6EA-4C37-BE70-3B638C40BE90}" srcOrd="0" destOrd="0" presId="urn:microsoft.com/office/officeart/2005/8/layout/hierarchy2"/>
    <dgm:cxn modelId="{C4EC931C-CD46-44D0-8966-A6874D51EBCC}" type="presOf" srcId="{A5D87FC5-3671-40CA-9588-8E18183972A7}" destId="{5353630F-E888-42C1-B6BE-3D507376D2C3}" srcOrd="0" destOrd="0" presId="urn:microsoft.com/office/officeart/2005/8/layout/hierarchy2"/>
    <dgm:cxn modelId="{5FD8A45C-A170-43F4-9B0B-0D19D820D505}" srcId="{9F282A85-D7FC-4EF4-AFFB-B2016E85F999}" destId="{57CACFD8-8800-4330-975E-07640CA64054}" srcOrd="0" destOrd="0" parTransId="{346CC4D4-8456-4ADA-ABC5-2B6AEC927B20}" sibTransId="{F120C14B-279E-45E8-B948-8F0B3A755A33}"/>
    <dgm:cxn modelId="{038542A8-3222-4E79-AD3F-A11F9558F7CF}" type="presOf" srcId="{D5EDB961-8FCF-41B7-AB73-0BEF8E70CE7C}" destId="{F86BB174-3CFD-4B7C-A03F-74317CBDB421}" srcOrd="1" destOrd="0" presId="urn:microsoft.com/office/officeart/2005/8/layout/hierarchy2"/>
    <dgm:cxn modelId="{2C5A1DE4-7897-4741-A078-508447B7D751}" srcId="{57CACFD8-8800-4330-975E-07640CA64054}" destId="{8D82EA02-35FB-4024-AC77-EF61388BE646}" srcOrd="0" destOrd="0" parTransId="{D5EDB961-8FCF-41B7-AB73-0BEF8E70CE7C}" sibTransId="{8BBD148D-35F3-44FB-92BA-E54A5BFC8EFD}"/>
    <dgm:cxn modelId="{AEF4947A-9CF6-4A49-9A34-AFFA345BF1ED}" type="presOf" srcId="{9F282A85-D7FC-4EF4-AFFB-B2016E85F999}" destId="{1A1B3564-7179-4CF9-AE65-049653935B3B}" srcOrd="0" destOrd="0" presId="urn:microsoft.com/office/officeart/2005/8/layout/hierarchy2"/>
    <dgm:cxn modelId="{AA1C0776-26CA-4264-A4AE-6446E98E5724}" type="presOf" srcId="{4AB926C4-A9B8-439E-9F20-CD87BA3675B5}" destId="{F194C1C7-8EA1-4554-8F03-7DDBA653BB26}" srcOrd="0" destOrd="0" presId="urn:microsoft.com/office/officeart/2005/8/layout/hierarchy2"/>
    <dgm:cxn modelId="{E3AC738C-82AD-4EFB-B0AA-6284B1955BE4}" type="presOf" srcId="{A5D87FC5-3671-40CA-9588-8E18183972A7}" destId="{66F0D4CE-2C0D-47BE-A309-2D6C2689551D}" srcOrd="1" destOrd="0" presId="urn:microsoft.com/office/officeart/2005/8/layout/hierarchy2"/>
    <dgm:cxn modelId="{20EA81C8-D7B8-464B-8678-46C79440F252}" srcId="{AA99F221-A0A8-440F-BEB9-CACF57A05C82}" destId="{6F66EF30-EAAE-452F-9A8A-859BB1FB8C06}" srcOrd="0" destOrd="0" parTransId="{ED08774A-2166-4614-9978-4F4D7F9347AE}" sibTransId="{C7051B94-3FB7-48E6-A4D1-0C7CB778AAA9}"/>
    <dgm:cxn modelId="{B347241C-8CF6-4C1F-AF30-154F94F1E292}" srcId="{6F66EF30-EAAE-452F-9A8A-859BB1FB8C06}" destId="{5BC3D931-3992-41E9-969B-56D35FB6C790}" srcOrd="1" destOrd="0" parTransId="{8C0C013B-7845-401F-98DF-9BC7050D22D6}" sibTransId="{EDA728D1-4941-49FC-90E4-52647A3484AA}"/>
    <dgm:cxn modelId="{57B5D652-180B-4984-AD0A-E8932539EA5E}" type="presOf" srcId="{5BC3D931-3992-41E9-969B-56D35FB6C790}" destId="{7FB6A0B4-93A1-47A1-A3A6-C35C7483A365}" srcOrd="0" destOrd="0" presId="urn:microsoft.com/office/officeart/2005/8/layout/hierarchy2"/>
    <dgm:cxn modelId="{DA561BA0-03CF-435B-9D3C-CE3F064D1D8A}" type="presOf" srcId="{71B129E8-BFB8-4BE4-B5C4-66EA0C148559}" destId="{2EC54433-C1C9-40D7-A12F-9027CA7EA74C}" srcOrd="0" destOrd="0" presId="urn:microsoft.com/office/officeart/2005/8/layout/hierarchy2"/>
    <dgm:cxn modelId="{417D22BB-CCF3-4FB1-A4A0-50215FA7C30F}" type="presOf" srcId="{346CC4D4-8456-4ADA-ABC5-2B6AEC927B20}" destId="{747C31C3-A1E9-4F4A-AC14-6A9495311E53}" srcOrd="1" destOrd="0" presId="urn:microsoft.com/office/officeart/2005/8/layout/hierarchy2"/>
    <dgm:cxn modelId="{DBEB7EC9-4857-464F-B46C-C976AF476885}" type="presOf" srcId="{2E6F1A18-4527-4C23-8A71-D9B8F324026D}" destId="{9E1F45CC-2F73-4DAC-9FE8-5EC1C8D6E04D}" srcOrd="1" destOrd="0" presId="urn:microsoft.com/office/officeart/2005/8/layout/hierarchy2"/>
    <dgm:cxn modelId="{7A3BD5E7-397D-49DB-BDC9-86EB9E902047}" type="presOf" srcId="{8C0C013B-7845-401F-98DF-9BC7050D22D6}" destId="{B1153494-6E78-4059-87D1-1B47D82076AC}" srcOrd="0" destOrd="0" presId="urn:microsoft.com/office/officeart/2005/8/layout/hierarchy2"/>
    <dgm:cxn modelId="{AA02C2AF-E518-4554-9960-0F868CFCD440}" type="presOf" srcId="{C85922A8-6005-4E94-882C-EA2B832C556A}" destId="{7AE0D656-DDE2-418F-AEEC-CA09998E450E}" srcOrd="0" destOrd="0" presId="urn:microsoft.com/office/officeart/2005/8/layout/hierarchy2"/>
    <dgm:cxn modelId="{11675734-53CA-4DE3-9AEF-F6FC87736079}" type="presOf" srcId="{2E6F1A18-4527-4C23-8A71-D9B8F324026D}" destId="{88EA3394-A4CB-4C52-94E6-1E51FCD7E36D}" srcOrd="0" destOrd="0" presId="urn:microsoft.com/office/officeart/2005/8/layout/hierarchy2"/>
    <dgm:cxn modelId="{29374B47-6A08-4B18-A2F8-3697F75FE45B}" srcId="{6F66EF30-EAAE-452F-9A8A-859BB1FB8C06}" destId="{493EF7B3-B17A-4C86-A091-C56C26414D63}" srcOrd="0" destOrd="0" parTransId="{A5D87FC5-3671-40CA-9588-8E18183972A7}" sibTransId="{04080494-4B16-43D4-83F5-B6EC19CA5F53}"/>
    <dgm:cxn modelId="{562C5619-0480-4596-AE3E-5531DCAB6094}" type="presOf" srcId="{ED08774A-2166-4614-9978-4F4D7F9347AE}" destId="{9486D553-EAAD-4581-AC1C-5B97ECC9A55F}" srcOrd="0" destOrd="0" presId="urn:microsoft.com/office/officeart/2005/8/layout/hierarchy2"/>
    <dgm:cxn modelId="{71A29AE5-6BB1-4F06-8368-265A3CA44DE6}" type="presOf" srcId="{6F66EF30-EAAE-452F-9A8A-859BB1FB8C06}" destId="{F2207F81-7DFA-49B8-B452-37F3866D5E00}" srcOrd="0" destOrd="0" presId="urn:microsoft.com/office/officeart/2005/8/layout/hierarchy2"/>
    <dgm:cxn modelId="{440D4DF6-68E3-4F14-9286-58014C116746}" type="presOf" srcId="{ED08774A-2166-4614-9978-4F4D7F9347AE}" destId="{68FD38DB-7929-4EFB-BCE0-DE0890B975AC}" srcOrd="1" destOrd="0" presId="urn:microsoft.com/office/officeart/2005/8/layout/hierarchy2"/>
    <dgm:cxn modelId="{AC01E1F3-2B6D-42FA-A7FD-A0A1E38C3F21}" srcId="{8D82EA02-35FB-4024-AC77-EF61388BE646}" destId="{4AB926C4-A9B8-439E-9F20-CD87BA3675B5}" srcOrd="0" destOrd="0" parTransId="{2E6F1A18-4527-4C23-8A71-D9B8F324026D}" sibTransId="{57FB701E-9C42-45A5-B49D-828AC164FEA6}"/>
    <dgm:cxn modelId="{6FD68F05-A882-402A-A135-E60904360D70}" type="presOf" srcId="{D5EDB961-8FCF-41B7-AB73-0BEF8E70CE7C}" destId="{42B3715C-E85D-491E-871B-BD1FB6DC202E}" srcOrd="0" destOrd="0" presId="urn:microsoft.com/office/officeart/2005/8/layout/hierarchy2"/>
    <dgm:cxn modelId="{CC20AC5D-CE12-4C01-AD6E-61ED0555DE42}" type="presOf" srcId="{18BF4532-70BF-4419-B5B6-423D71D332C2}" destId="{AD951823-CB2D-46A0-B22E-9FE3C466D4C2}" srcOrd="0" destOrd="0" presId="urn:microsoft.com/office/officeart/2005/8/layout/hierarchy2"/>
    <dgm:cxn modelId="{199B4228-4CDC-4DD7-9F1F-4E5359366C10}" type="presOf" srcId="{8C0C013B-7845-401F-98DF-9BC7050D22D6}" destId="{24A6507D-FC55-4D2D-BF7A-5945F6B1BB5D}" srcOrd="1" destOrd="0" presId="urn:microsoft.com/office/officeart/2005/8/layout/hierarchy2"/>
    <dgm:cxn modelId="{C612D727-065F-431C-ACCA-7D1700487915}" srcId="{6F66EF30-EAAE-452F-9A8A-859BB1FB8C06}" destId="{9F282A85-D7FC-4EF4-AFFB-B2016E85F999}" srcOrd="2" destOrd="0" parTransId="{C85922A8-6005-4E94-882C-EA2B832C556A}" sibTransId="{28FE7B32-36F9-498C-B25F-A3710DBA917C}"/>
    <dgm:cxn modelId="{45B78530-B556-4EA5-8B6F-1B33E82E3076}" type="presOf" srcId="{BDEA5F52-8923-45D0-BA7F-AEFB92076703}" destId="{737BDA2A-FBDD-4647-8147-4E827CFDB762}" srcOrd="1" destOrd="0" presId="urn:microsoft.com/office/officeart/2005/8/layout/hierarchy2"/>
    <dgm:cxn modelId="{0304A93E-9E65-42F8-B51C-14EE59893CD0}" type="presParOf" srcId="{AD951823-CB2D-46A0-B22E-9FE3C466D4C2}" destId="{E2071556-D065-4247-96D6-234671BFA7EC}" srcOrd="0" destOrd="0" presId="urn:microsoft.com/office/officeart/2005/8/layout/hierarchy2"/>
    <dgm:cxn modelId="{9E18DB77-6B7E-4836-90A2-969EC6D95874}" type="presParOf" srcId="{E2071556-D065-4247-96D6-234671BFA7EC}" destId="{D40ACC86-8B04-484C-B0C6-AB8AB8972F4E}" srcOrd="0" destOrd="0" presId="urn:microsoft.com/office/officeart/2005/8/layout/hierarchy2"/>
    <dgm:cxn modelId="{29517D67-C637-48E2-820C-B46E8168237A}" type="presParOf" srcId="{E2071556-D065-4247-96D6-234671BFA7EC}" destId="{827C5F6E-8291-4834-9805-950013EE21B4}" srcOrd="1" destOrd="0" presId="urn:microsoft.com/office/officeart/2005/8/layout/hierarchy2"/>
    <dgm:cxn modelId="{6BAAF0C5-0271-4C01-8594-33E379797BEF}" type="presParOf" srcId="{827C5F6E-8291-4834-9805-950013EE21B4}" destId="{9486D553-EAAD-4581-AC1C-5B97ECC9A55F}" srcOrd="0" destOrd="0" presId="urn:microsoft.com/office/officeart/2005/8/layout/hierarchy2"/>
    <dgm:cxn modelId="{7C421F6E-6FB0-4153-9823-ADE3E2B62873}" type="presParOf" srcId="{9486D553-EAAD-4581-AC1C-5B97ECC9A55F}" destId="{68FD38DB-7929-4EFB-BCE0-DE0890B975AC}" srcOrd="0" destOrd="0" presId="urn:microsoft.com/office/officeart/2005/8/layout/hierarchy2"/>
    <dgm:cxn modelId="{4F37396F-E6F6-4F52-822C-9967EB3A3CD8}" type="presParOf" srcId="{827C5F6E-8291-4834-9805-950013EE21B4}" destId="{E5FCDB4C-5DAB-45BD-9B47-A3F4B9E62AF7}" srcOrd="1" destOrd="0" presId="urn:microsoft.com/office/officeart/2005/8/layout/hierarchy2"/>
    <dgm:cxn modelId="{058F4E13-3DBD-4C80-BD8C-7F52CB42458A}" type="presParOf" srcId="{E5FCDB4C-5DAB-45BD-9B47-A3F4B9E62AF7}" destId="{F2207F81-7DFA-49B8-B452-37F3866D5E00}" srcOrd="0" destOrd="0" presId="urn:microsoft.com/office/officeart/2005/8/layout/hierarchy2"/>
    <dgm:cxn modelId="{341E4796-2F58-4E15-AE7F-940AD094F4F1}" type="presParOf" srcId="{E5FCDB4C-5DAB-45BD-9B47-A3F4B9E62AF7}" destId="{5D890DF5-5190-4FDE-85C7-2752FB1D6703}" srcOrd="1" destOrd="0" presId="urn:microsoft.com/office/officeart/2005/8/layout/hierarchy2"/>
    <dgm:cxn modelId="{C8BFC7D7-82BF-434F-AB36-418C7B7AB10E}" type="presParOf" srcId="{5D890DF5-5190-4FDE-85C7-2752FB1D6703}" destId="{5353630F-E888-42C1-B6BE-3D507376D2C3}" srcOrd="0" destOrd="0" presId="urn:microsoft.com/office/officeart/2005/8/layout/hierarchy2"/>
    <dgm:cxn modelId="{13DF9363-178C-40FD-B2F0-F0F85FF26A41}" type="presParOf" srcId="{5353630F-E888-42C1-B6BE-3D507376D2C3}" destId="{66F0D4CE-2C0D-47BE-A309-2D6C2689551D}" srcOrd="0" destOrd="0" presId="urn:microsoft.com/office/officeart/2005/8/layout/hierarchy2"/>
    <dgm:cxn modelId="{331E764C-1A43-46C3-A8A7-E26521C08334}" type="presParOf" srcId="{5D890DF5-5190-4FDE-85C7-2752FB1D6703}" destId="{74989021-1889-485F-9E90-A21094620010}" srcOrd="1" destOrd="0" presId="urn:microsoft.com/office/officeart/2005/8/layout/hierarchy2"/>
    <dgm:cxn modelId="{E43201E9-EEBD-4D42-9974-99139AF740CD}" type="presParOf" srcId="{74989021-1889-485F-9E90-A21094620010}" destId="{73EB302D-8E56-405F-94BE-A60966B2AB67}" srcOrd="0" destOrd="0" presId="urn:microsoft.com/office/officeart/2005/8/layout/hierarchy2"/>
    <dgm:cxn modelId="{D81F98B2-9C52-4944-A46B-00D5C140CAF2}" type="presParOf" srcId="{74989021-1889-485F-9E90-A21094620010}" destId="{B30B049D-E393-4CBA-BC6F-C6355AC746B6}" srcOrd="1" destOrd="0" presId="urn:microsoft.com/office/officeart/2005/8/layout/hierarchy2"/>
    <dgm:cxn modelId="{1261A024-BF0C-47CE-A671-48DD82F7FBDA}" type="presParOf" srcId="{5D890DF5-5190-4FDE-85C7-2752FB1D6703}" destId="{B1153494-6E78-4059-87D1-1B47D82076AC}" srcOrd="2" destOrd="0" presId="urn:microsoft.com/office/officeart/2005/8/layout/hierarchy2"/>
    <dgm:cxn modelId="{51AF27DD-1488-44B6-9B33-FF3F982934AA}" type="presParOf" srcId="{B1153494-6E78-4059-87D1-1B47D82076AC}" destId="{24A6507D-FC55-4D2D-BF7A-5945F6B1BB5D}" srcOrd="0" destOrd="0" presId="urn:microsoft.com/office/officeart/2005/8/layout/hierarchy2"/>
    <dgm:cxn modelId="{239A464B-4A39-4C90-91E3-A05574964D8C}" type="presParOf" srcId="{5D890DF5-5190-4FDE-85C7-2752FB1D6703}" destId="{4C2DB2BD-0E32-43F7-8363-1BFC477E9D3C}" srcOrd="3" destOrd="0" presId="urn:microsoft.com/office/officeart/2005/8/layout/hierarchy2"/>
    <dgm:cxn modelId="{B397DD10-F38B-4DAB-B9A8-1BBDB434CAE8}" type="presParOf" srcId="{4C2DB2BD-0E32-43F7-8363-1BFC477E9D3C}" destId="{7FB6A0B4-93A1-47A1-A3A6-C35C7483A365}" srcOrd="0" destOrd="0" presId="urn:microsoft.com/office/officeart/2005/8/layout/hierarchy2"/>
    <dgm:cxn modelId="{40B5BAAC-765F-4268-AF2A-BB8A967F35A2}" type="presParOf" srcId="{4C2DB2BD-0E32-43F7-8363-1BFC477E9D3C}" destId="{CAC96EC5-ADA4-4AE4-B587-DE2F42295938}" srcOrd="1" destOrd="0" presId="urn:microsoft.com/office/officeart/2005/8/layout/hierarchy2"/>
    <dgm:cxn modelId="{E72BEB3B-FE74-443D-AF17-558B9DFE4CDA}" type="presParOf" srcId="{CAC96EC5-ADA4-4AE4-B587-DE2F42295938}" destId="{5822CB23-BB7F-4D96-BD90-955426FA5F42}" srcOrd="0" destOrd="0" presId="urn:microsoft.com/office/officeart/2005/8/layout/hierarchy2"/>
    <dgm:cxn modelId="{59B32050-DB63-454E-B755-392093215D3F}" type="presParOf" srcId="{5822CB23-BB7F-4D96-BD90-955426FA5F42}" destId="{737BDA2A-FBDD-4647-8147-4E827CFDB762}" srcOrd="0" destOrd="0" presId="urn:microsoft.com/office/officeart/2005/8/layout/hierarchy2"/>
    <dgm:cxn modelId="{94FEA32F-C67E-48D0-9A92-784F6A3B7216}" type="presParOf" srcId="{CAC96EC5-ADA4-4AE4-B587-DE2F42295938}" destId="{1F49FF7E-93E2-4851-BEF1-4733BF02776F}" srcOrd="1" destOrd="0" presId="urn:microsoft.com/office/officeart/2005/8/layout/hierarchy2"/>
    <dgm:cxn modelId="{B1A4F63C-2672-48ED-97C6-F102C10D7669}" type="presParOf" srcId="{1F49FF7E-93E2-4851-BEF1-4733BF02776F}" destId="{2EC54433-C1C9-40D7-A12F-9027CA7EA74C}" srcOrd="0" destOrd="0" presId="urn:microsoft.com/office/officeart/2005/8/layout/hierarchy2"/>
    <dgm:cxn modelId="{38A3C2B0-F6CD-463B-A4A6-409850E8EEE2}" type="presParOf" srcId="{1F49FF7E-93E2-4851-BEF1-4733BF02776F}" destId="{72C1164D-F40F-4CF0-AA1C-DE7C7372DCB0}" srcOrd="1" destOrd="0" presId="urn:microsoft.com/office/officeart/2005/8/layout/hierarchy2"/>
    <dgm:cxn modelId="{64896487-2723-442D-8D02-8D6C4E940BD6}" type="presParOf" srcId="{5D890DF5-5190-4FDE-85C7-2752FB1D6703}" destId="{7AE0D656-DDE2-418F-AEEC-CA09998E450E}" srcOrd="4" destOrd="0" presId="urn:microsoft.com/office/officeart/2005/8/layout/hierarchy2"/>
    <dgm:cxn modelId="{FF772EF0-914A-4584-A9CA-6CED57B29B26}" type="presParOf" srcId="{7AE0D656-DDE2-418F-AEEC-CA09998E450E}" destId="{A0210615-D02C-48BC-B63E-9157B7B0A9A4}" srcOrd="0" destOrd="0" presId="urn:microsoft.com/office/officeart/2005/8/layout/hierarchy2"/>
    <dgm:cxn modelId="{289708EF-B221-42D9-BF27-E93D5B5ED079}" type="presParOf" srcId="{5D890DF5-5190-4FDE-85C7-2752FB1D6703}" destId="{47D15204-7BBB-420B-AF94-B6EBDA7C4982}" srcOrd="5" destOrd="0" presId="urn:microsoft.com/office/officeart/2005/8/layout/hierarchy2"/>
    <dgm:cxn modelId="{38DA4AAC-1928-4EB1-8A1B-193C4BA4A039}" type="presParOf" srcId="{47D15204-7BBB-420B-AF94-B6EBDA7C4982}" destId="{1A1B3564-7179-4CF9-AE65-049653935B3B}" srcOrd="0" destOrd="0" presId="urn:microsoft.com/office/officeart/2005/8/layout/hierarchy2"/>
    <dgm:cxn modelId="{58B84307-ECEF-4836-B74E-239D23AD8B6F}" type="presParOf" srcId="{47D15204-7BBB-420B-AF94-B6EBDA7C4982}" destId="{CE9E6979-7843-4B78-8BE5-E79613673525}" srcOrd="1" destOrd="0" presId="urn:microsoft.com/office/officeart/2005/8/layout/hierarchy2"/>
    <dgm:cxn modelId="{EA4BA1DB-C42F-445E-A17D-6D43340ED08C}" type="presParOf" srcId="{CE9E6979-7843-4B78-8BE5-E79613673525}" destId="{4FB5DD09-E1F7-45FB-806A-45D6363E72FE}" srcOrd="0" destOrd="0" presId="urn:microsoft.com/office/officeart/2005/8/layout/hierarchy2"/>
    <dgm:cxn modelId="{FD9A3F79-7105-4C45-990F-FBB6B764C938}" type="presParOf" srcId="{4FB5DD09-E1F7-45FB-806A-45D6363E72FE}" destId="{747C31C3-A1E9-4F4A-AC14-6A9495311E53}" srcOrd="0" destOrd="0" presId="urn:microsoft.com/office/officeart/2005/8/layout/hierarchy2"/>
    <dgm:cxn modelId="{DB926731-AE51-489B-8204-6A672175D989}" type="presParOf" srcId="{CE9E6979-7843-4B78-8BE5-E79613673525}" destId="{C4D717DB-6DFD-4DD8-B689-F8C0FC762979}" srcOrd="1" destOrd="0" presId="urn:microsoft.com/office/officeart/2005/8/layout/hierarchy2"/>
    <dgm:cxn modelId="{E6150D56-A3F0-49CC-BB44-34C015CD9A73}" type="presParOf" srcId="{C4D717DB-6DFD-4DD8-B689-F8C0FC762979}" destId="{F91CBD14-C5AE-4DB7-A394-86DEDDE97C67}" srcOrd="0" destOrd="0" presId="urn:microsoft.com/office/officeart/2005/8/layout/hierarchy2"/>
    <dgm:cxn modelId="{565DD2CA-0832-4378-BFA8-AF414354CC2F}" type="presParOf" srcId="{C4D717DB-6DFD-4DD8-B689-F8C0FC762979}" destId="{3443591D-CEB1-4DC5-B23E-4590CCB4E14A}" srcOrd="1" destOrd="0" presId="urn:microsoft.com/office/officeart/2005/8/layout/hierarchy2"/>
    <dgm:cxn modelId="{B3E6E094-2D20-4B62-9433-14681AA29135}" type="presParOf" srcId="{3443591D-CEB1-4DC5-B23E-4590CCB4E14A}" destId="{42B3715C-E85D-491E-871B-BD1FB6DC202E}" srcOrd="0" destOrd="0" presId="urn:microsoft.com/office/officeart/2005/8/layout/hierarchy2"/>
    <dgm:cxn modelId="{A4F1AB38-FC23-405C-B3C9-9155130D0BBF}" type="presParOf" srcId="{42B3715C-E85D-491E-871B-BD1FB6DC202E}" destId="{F86BB174-3CFD-4B7C-A03F-74317CBDB421}" srcOrd="0" destOrd="0" presId="urn:microsoft.com/office/officeart/2005/8/layout/hierarchy2"/>
    <dgm:cxn modelId="{0054361E-92B8-4C9A-B975-406DC4652AB3}" type="presParOf" srcId="{3443591D-CEB1-4DC5-B23E-4590CCB4E14A}" destId="{BE142965-265B-422D-BCA9-AB8820D21856}" srcOrd="1" destOrd="0" presId="urn:microsoft.com/office/officeart/2005/8/layout/hierarchy2"/>
    <dgm:cxn modelId="{0B166DCD-A648-438F-A662-24EB7F766641}" type="presParOf" srcId="{BE142965-265B-422D-BCA9-AB8820D21856}" destId="{9A519424-A6EA-4C37-BE70-3B638C40BE90}" srcOrd="0" destOrd="0" presId="urn:microsoft.com/office/officeart/2005/8/layout/hierarchy2"/>
    <dgm:cxn modelId="{296D0702-4EB8-47D4-8052-6F0C4F850867}" type="presParOf" srcId="{BE142965-265B-422D-BCA9-AB8820D21856}" destId="{AA0B28A8-9CEC-4745-A25D-F1E2D83C55BD}" srcOrd="1" destOrd="0" presId="urn:microsoft.com/office/officeart/2005/8/layout/hierarchy2"/>
    <dgm:cxn modelId="{7DAB377A-2414-4ADC-8E9B-D214C6F16E0D}" type="presParOf" srcId="{AA0B28A8-9CEC-4745-A25D-F1E2D83C55BD}" destId="{88EA3394-A4CB-4C52-94E6-1E51FCD7E36D}" srcOrd="0" destOrd="0" presId="urn:microsoft.com/office/officeart/2005/8/layout/hierarchy2"/>
    <dgm:cxn modelId="{78C8C45B-BB8C-4DAE-B92B-0AE4101824AA}" type="presParOf" srcId="{88EA3394-A4CB-4C52-94E6-1E51FCD7E36D}" destId="{9E1F45CC-2F73-4DAC-9FE8-5EC1C8D6E04D}" srcOrd="0" destOrd="0" presId="urn:microsoft.com/office/officeart/2005/8/layout/hierarchy2"/>
    <dgm:cxn modelId="{66A8F6C8-47F4-48C5-B7FC-2707CB5D0432}" type="presParOf" srcId="{AA0B28A8-9CEC-4745-A25D-F1E2D83C55BD}" destId="{AA45FE7B-9F9F-4FD2-BDAE-7FA7C017DEB8}" srcOrd="1" destOrd="0" presId="urn:microsoft.com/office/officeart/2005/8/layout/hierarchy2"/>
    <dgm:cxn modelId="{7EEEB882-3EEE-48BC-B7B8-4BF917A5CAAE}" type="presParOf" srcId="{AA45FE7B-9F9F-4FD2-BDAE-7FA7C017DEB8}" destId="{F194C1C7-8EA1-4554-8F03-7DDBA653BB26}" srcOrd="0" destOrd="0" presId="urn:microsoft.com/office/officeart/2005/8/layout/hierarchy2"/>
    <dgm:cxn modelId="{15E269C1-99AD-4F00-ACCE-C9249C927095}" type="presParOf" srcId="{AA45FE7B-9F9F-4FD2-BDAE-7FA7C017DEB8}" destId="{928CCD78-5175-48E5-B03F-92A6EFC137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E4BEB-F4C8-4D5A-B3E7-9A973F6170B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10E19362-37A8-44E8-B880-A6BA7CA4F873}">
      <dgm:prSet phldrT="[文本]"/>
      <dgm:spPr/>
      <dgm:t>
        <a:bodyPr/>
        <a:lstStyle/>
        <a:p>
          <a:r>
            <a:rPr lang="zh-CN" altLang="en-US" dirty="0" smtClean="0"/>
            <a:t>现有问题</a:t>
          </a:r>
          <a:endParaRPr lang="zh-CN" altLang="en-US" dirty="0"/>
        </a:p>
      </dgm:t>
    </dgm:pt>
    <dgm:pt modelId="{9AA97323-09C4-4E77-8ACB-C25DCD94B9A8}" type="parTrans" cxnId="{9A8BBA31-3205-413C-887C-08E83B24EE9F}">
      <dgm:prSet/>
      <dgm:spPr/>
      <dgm:t>
        <a:bodyPr/>
        <a:lstStyle/>
        <a:p>
          <a:endParaRPr lang="zh-CN" altLang="en-US"/>
        </a:p>
      </dgm:t>
    </dgm:pt>
    <dgm:pt modelId="{694A924E-F84C-4775-B143-CA03BA45190E}" type="sibTrans" cxnId="{9A8BBA31-3205-413C-887C-08E83B24EE9F}">
      <dgm:prSet/>
      <dgm:spPr/>
      <dgm:t>
        <a:bodyPr/>
        <a:lstStyle/>
        <a:p>
          <a:endParaRPr lang="zh-CN" altLang="en-US"/>
        </a:p>
      </dgm:t>
    </dgm:pt>
    <dgm:pt modelId="{26C11CF7-480E-4415-80A7-D5FA7FB427B4}">
      <dgm:prSet phldrT="[文本]"/>
      <dgm:spPr/>
      <dgm:t>
        <a:bodyPr/>
        <a:lstStyle/>
        <a:p>
          <a:r>
            <a:rPr lang="zh-CN" altLang="en-US" dirty="0" smtClean="0"/>
            <a:t>某些问诊系统极其不智能，易出现死循环、分析结果过于简单等现状</a:t>
          </a:r>
          <a:endParaRPr lang="zh-CN" altLang="en-US" dirty="0"/>
        </a:p>
      </dgm:t>
    </dgm:pt>
    <dgm:pt modelId="{C29300BB-11EC-4633-875A-061ECC6D3A9B}" type="parTrans" cxnId="{6D5DD890-A73D-44D0-9088-A984AA90CDF7}">
      <dgm:prSet/>
      <dgm:spPr/>
      <dgm:t>
        <a:bodyPr/>
        <a:lstStyle/>
        <a:p>
          <a:endParaRPr lang="zh-CN" altLang="en-US"/>
        </a:p>
      </dgm:t>
    </dgm:pt>
    <dgm:pt modelId="{77E17574-7074-46FE-A4BF-7D8355E5D7D1}" type="sibTrans" cxnId="{6D5DD890-A73D-44D0-9088-A984AA90CDF7}">
      <dgm:prSet/>
      <dgm:spPr/>
      <dgm:t>
        <a:bodyPr/>
        <a:lstStyle/>
        <a:p>
          <a:endParaRPr lang="zh-CN" altLang="en-US"/>
        </a:p>
      </dgm:t>
    </dgm:pt>
    <dgm:pt modelId="{68CC4216-49DB-4BC1-9A7A-68D88FBDA71C}">
      <dgm:prSet phldrT="[文本]"/>
      <dgm:spPr/>
      <dgm:t>
        <a:bodyPr/>
        <a:lstStyle/>
        <a:p>
          <a:pPr rtl="0"/>
          <a:r>
            <a:rPr lang="zh-CN" altLang="en-US" dirty="0" smtClean="0"/>
            <a:t>智能诊断方向过于单一，训练所用数据范围较小</a:t>
          </a:r>
          <a:endParaRPr lang="zh-CN" altLang="en-US" dirty="0"/>
        </a:p>
      </dgm:t>
    </dgm:pt>
    <dgm:pt modelId="{3483AF76-1372-4AA4-98EA-12439851591D}" type="parTrans" cxnId="{D8EE7521-12B7-428A-8A2D-3C397A34C621}">
      <dgm:prSet/>
      <dgm:spPr/>
      <dgm:t>
        <a:bodyPr/>
        <a:lstStyle/>
        <a:p>
          <a:endParaRPr lang="zh-CN" altLang="en-US"/>
        </a:p>
      </dgm:t>
    </dgm:pt>
    <dgm:pt modelId="{394AEE88-33ED-4A9D-BA0B-F53456ACC982}" type="sibTrans" cxnId="{D8EE7521-12B7-428A-8A2D-3C397A34C621}">
      <dgm:prSet/>
      <dgm:spPr/>
      <dgm:t>
        <a:bodyPr/>
        <a:lstStyle/>
        <a:p>
          <a:endParaRPr lang="zh-CN" altLang="en-US"/>
        </a:p>
      </dgm:t>
    </dgm:pt>
    <dgm:pt modelId="{639B155C-2884-419D-8FC2-C53E8A50C791}">
      <dgm:prSet phldrT="[文本]"/>
      <dgm:spPr/>
      <dgm:t>
        <a:bodyPr/>
        <a:lstStyle/>
        <a:p>
          <a:r>
            <a:rPr lang="zh-CN" altLang="en-US" dirty="0" smtClean="0"/>
            <a:t>现有市场模式不成熟，研发成本过大，企业难以短时从中盈取利润</a:t>
          </a:r>
          <a:endParaRPr lang="zh-CN" altLang="en-US" dirty="0"/>
        </a:p>
      </dgm:t>
    </dgm:pt>
    <dgm:pt modelId="{D9D8C746-815D-498B-966F-A0244DBE56D7}" type="parTrans" cxnId="{4B5E2649-DE1D-4295-A8A6-359E4511E092}">
      <dgm:prSet/>
      <dgm:spPr/>
      <dgm:t>
        <a:bodyPr/>
        <a:lstStyle/>
        <a:p>
          <a:endParaRPr lang="zh-CN" altLang="en-US"/>
        </a:p>
      </dgm:t>
    </dgm:pt>
    <dgm:pt modelId="{C755C8DA-38F2-40D1-936E-DA553FA52A5C}" type="sibTrans" cxnId="{4B5E2649-DE1D-4295-A8A6-359E4511E092}">
      <dgm:prSet/>
      <dgm:spPr/>
      <dgm:t>
        <a:bodyPr/>
        <a:lstStyle/>
        <a:p>
          <a:endParaRPr lang="zh-CN" altLang="en-US"/>
        </a:p>
      </dgm:t>
    </dgm:pt>
    <dgm:pt modelId="{654ECAA8-9302-4A83-9834-3D4E0299B938}" type="pres">
      <dgm:prSet presAssocID="{FCEE4BEB-F4C8-4D5A-B3E7-9A973F6170B4}" presName="vert0" presStyleCnt="0">
        <dgm:presLayoutVars>
          <dgm:dir/>
          <dgm:animOne val="branch"/>
          <dgm:animLvl val="lvl"/>
        </dgm:presLayoutVars>
      </dgm:prSet>
      <dgm:spPr/>
    </dgm:pt>
    <dgm:pt modelId="{461EB994-F9EF-40E4-A70A-0A036AD365DF}" type="pres">
      <dgm:prSet presAssocID="{10E19362-37A8-44E8-B880-A6BA7CA4F873}" presName="thickLine" presStyleLbl="alignNode1" presStyleIdx="0" presStyleCnt="1"/>
      <dgm:spPr/>
    </dgm:pt>
    <dgm:pt modelId="{BE5E6777-0718-4EDA-AE59-643C4A4C41E8}" type="pres">
      <dgm:prSet presAssocID="{10E19362-37A8-44E8-B880-A6BA7CA4F873}" presName="horz1" presStyleCnt="0"/>
      <dgm:spPr/>
    </dgm:pt>
    <dgm:pt modelId="{78307C2C-0755-4357-A1D2-20D0D73BAB46}" type="pres">
      <dgm:prSet presAssocID="{10E19362-37A8-44E8-B880-A6BA7CA4F873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34A68ECB-7A47-4827-B41C-50618AA08759}" type="pres">
      <dgm:prSet presAssocID="{10E19362-37A8-44E8-B880-A6BA7CA4F873}" presName="vert1" presStyleCnt="0"/>
      <dgm:spPr/>
    </dgm:pt>
    <dgm:pt modelId="{01F9DE53-8685-4FC8-B577-5CF5D291F2AC}" type="pres">
      <dgm:prSet presAssocID="{26C11CF7-480E-4415-80A7-D5FA7FB427B4}" presName="vertSpace2a" presStyleCnt="0"/>
      <dgm:spPr/>
    </dgm:pt>
    <dgm:pt modelId="{37D32969-AAD1-44F1-9F0D-4D239C8BB8B2}" type="pres">
      <dgm:prSet presAssocID="{26C11CF7-480E-4415-80A7-D5FA7FB427B4}" presName="horz2" presStyleCnt="0"/>
      <dgm:spPr/>
    </dgm:pt>
    <dgm:pt modelId="{0B90E255-EB9D-4A65-920F-6E7A9A2F2012}" type="pres">
      <dgm:prSet presAssocID="{26C11CF7-480E-4415-80A7-D5FA7FB427B4}" presName="horzSpace2" presStyleCnt="0"/>
      <dgm:spPr/>
    </dgm:pt>
    <dgm:pt modelId="{E81FA9B1-01DB-446B-8554-852B5C217B97}" type="pres">
      <dgm:prSet presAssocID="{26C11CF7-480E-4415-80A7-D5FA7FB427B4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158F7E9E-9549-4445-89CD-FBC5CE94C437}" type="pres">
      <dgm:prSet presAssocID="{26C11CF7-480E-4415-80A7-D5FA7FB427B4}" presName="vert2" presStyleCnt="0"/>
      <dgm:spPr/>
    </dgm:pt>
    <dgm:pt modelId="{F8634510-D5A1-4845-9595-42552C7079AA}" type="pres">
      <dgm:prSet presAssocID="{26C11CF7-480E-4415-80A7-D5FA7FB427B4}" presName="thinLine2b" presStyleLbl="callout" presStyleIdx="0" presStyleCnt="3"/>
      <dgm:spPr/>
    </dgm:pt>
    <dgm:pt modelId="{1254073C-9DD0-49E1-ABF1-9CCAB7FD2348}" type="pres">
      <dgm:prSet presAssocID="{26C11CF7-480E-4415-80A7-D5FA7FB427B4}" presName="vertSpace2b" presStyleCnt="0"/>
      <dgm:spPr/>
    </dgm:pt>
    <dgm:pt modelId="{9C43E09D-8DFA-40EC-8AF2-B9A758A77820}" type="pres">
      <dgm:prSet presAssocID="{68CC4216-49DB-4BC1-9A7A-68D88FBDA71C}" presName="horz2" presStyleCnt="0"/>
      <dgm:spPr/>
    </dgm:pt>
    <dgm:pt modelId="{A76620C7-393E-4671-8B1A-B2359F0C5BC3}" type="pres">
      <dgm:prSet presAssocID="{68CC4216-49DB-4BC1-9A7A-68D88FBDA71C}" presName="horzSpace2" presStyleCnt="0"/>
      <dgm:spPr/>
    </dgm:pt>
    <dgm:pt modelId="{A707ABD6-EAFE-4762-B795-43B40DE99B2A}" type="pres">
      <dgm:prSet presAssocID="{68CC4216-49DB-4BC1-9A7A-68D88FBDA71C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9CFCE246-8FC8-48F7-8523-31D57B896AFC}" type="pres">
      <dgm:prSet presAssocID="{68CC4216-49DB-4BC1-9A7A-68D88FBDA71C}" presName="vert2" presStyleCnt="0"/>
      <dgm:spPr/>
    </dgm:pt>
    <dgm:pt modelId="{C1F8DFE9-8D1B-4734-828F-4FC6A0F7D403}" type="pres">
      <dgm:prSet presAssocID="{68CC4216-49DB-4BC1-9A7A-68D88FBDA71C}" presName="thinLine2b" presStyleLbl="callout" presStyleIdx="1" presStyleCnt="3"/>
      <dgm:spPr/>
    </dgm:pt>
    <dgm:pt modelId="{AA5B3519-F55C-4B92-88B6-16471E9787E6}" type="pres">
      <dgm:prSet presAssocID="{68CC4216-49DB-4BC1-9A7A-68D88FBDA71C}" presName="vertSpace2b" presStyleCnt="0"/>
      <dgm:spPr/>
    </dgm:pt>
    <dgm:pt modelId="{D5663A0D-FE1F-4060-8984-3C63440F25DC}" type="pres">
      <dgm:prSet presAssocID="{639B155C-2884-419D-8FC2-C53E8A50C791}" presName="horz2" presStyleCnt="0"/>
      <dgm:spPr/>
    </dgm:pt>
    <dgm:pt modelId="{A65F8283-689F-4318-BE90-A9008A8A8049}" type="pres">
      <dgm:prSet presAssocID="{639B155C-2884-419D-8FC2-C53E8A50C791}" presName="horzSpace2" presStyleCnt="0"/>
      <dgm:spPr/>
    </dgm:pt>
    <dgm:pt modelId="{9BB9B754-C971-4DBF-AC02-59252F388C0F}" type="pres">
      <dgm:prSet presAssocID="{639B155C-2884-419D-8FC2-C53E8A50C791}" presName="tx2" presStyleLbl="revTx" presStyleIdx="3" presStyleCnt="4"/>
      <dgm:spPr/>
    </dgm:pt>
    <dgm:pt modelId="{2D15BD1B-8DE5-47A3-9098-22BA15BE5765}" type="pres">
      <dgm:prSet presAssocID="{639B155C-2884-419D-8FC2-C53E8A50C791}" presName="vert2" presStyleCnt="0"/>
      <dgm:spPr/>
    </dgm:pt>
    <dgm:pt modelId="{834927AB-75A8-4450-9508-9993127E064E}" type="pres">
      <dgm:prSet presAssocID="{639B155C-2884-419D-8FC2-C53E8A50C791}" presName="thinLine2b" presStyleLbl="callout" presStyleIdx="2" presStyleCnt="3"/>
      <dgm:spPr/>
    </dgm:pt>
    <dgm:pt modelId="{3161C505-544A-4633-9CBC-D391787852DF}" type="pres">
      <dgm:prSet presAssocID="{639B155C-2884-419D-8FC2-C53E8A50C791}" presName="vertSpace2b" presStyleCnt="0"/>
      <dgm:spPr/>
    </dgm:pt>
  </dgm:ptLst>
  <dgm:cxnLst>
    <dgm:cxn modelId="{A334612F-8467-43B5-87EC-6C85E275198B}" type="presOf" srcId="{68CC4216-49DB-4BC1-9A7A-68D88FBDA71C}" destId="{A707ABD6-EAFE-4762-B795-43B40DE99B2A}" srcOrd="0" destOrd="0" presId="urn:microsoft.com/office/officeart/2008/layout/LinedList"/>
    <dgm:cxn modelId="{D8EE7521-12B7-428A-8A2D-3C397A34C621}" srcId="{10E19362-37A8-44E8-B880-A6BA7CA4F873}" destId="{68CC4216-49DB-4BC1-9A7A-68D88FBDA71C}" srcOrd="1" destOrd="0" parTransId="{3483AF76-1372-4AA4-98EA-12439851591D}" sibTransId="{394AEE88-33ED-4A9D-BA0B-F53456ACC982}"/>
    <dgm:cxn modelId="{6D5DD890-A73D-44D0-9088-A984AA90CDF7}" srcId="{10E19362-37A8-44E8-B880-A6BA7CA4F873}" destId="{26C11CF7-480E-4415-80A7-D5FA7FB427B4}" srcOrd="0" destOrd="0" parTransId="{C29300BB-11EC-4633-875A-061ECC6D3A9B}" sibTransId="{77E17574-7074-46FE-A4BF-7D8355E5D7D1}"/>
    <dgm:cxn modelId="{D155D13C-3DB4-48BC-A05B-7917B3F2307C}" type="presOf" srcId="{26C11CF7-480E-4415-80A7-D5FA7FB427B4}" destId="{E81FA9B1-01DB-446B-8554-852B5C217B97}" srcOrd="0" destOrd="0" presId="urn:microsoft.com/office/officeart/2008/layout/LinedList"/>
    <dgm:cxn modelId="{4B5E2649-DE1D-4295-A8A6-359E4511E092}" srcId="{10E19362-37A8-44E8-B880-A6BA7CA4F873}" destId="{639B155C-2884-419D-8FC2-C53E8A50C791}" srcOrd="2" destOrd="0" parTransId="{D9D8C746-815D-498B-966F-A0244DBE56D7}" sibTransId="{C755C8DA-38F2-40D1-936E-DA553FA52A5C}"/>
    <dgm:cxn modelId="{9A8BBA31-3205-413C-887C-08E83B24EE9F}" srcId="{FCEE4BEB-F4C8-4D5A-B3E7-9A973F6170B4}" destId="{10E19362-37A8-44E8-B880-A6BA7CA4F873}" srcOrd="0" destOrd="0" parTransId="{9AA97323-09C4-4E77-8ACB-C25DCD94B9A8}" sibTransId="{694A924E-F84C-4775-B143-CA03BA45190E}"/>
    <dgm:cxn modelId="{47E2AAD1-8822-467C-AE94-9EFE8819166C}" type="presOf" srcId="{639B155C-2884-419D-8FC2-C53E8A50C791}" destId="{9BB9B754-C971-4DBF-AC02-59252F388C0F}" srcOrd="0" destOrd="0" presId="urn:microsoft.com/office/officeart/2008/layout/LinedList"/>
    <dgm:cxn modelId="{693418F6-BAEA-4336-9A38-A0A35917F32B}" type="presOf" srcId="{FCEE4BEB-F4C8-4D5A-B3E7-9A973F6170B4}" destId="{654ECAA8-9302-4A83-9834-3D4E0299B938}" srcOrd="0" destOrd="0" presId="urn:microsoft.com/office/officeart/2008/layout/LinedList"/>
    <dgm:cxn modelId="{96B71249-6B73-4836-9CCF-BEFDEEDC8AF9}" type="presOf" srcId="{10E19362-37A8-44E8-B880-A6BA7CA4F873}" destId="{78307C2C-0755-4357-A1D2-20D0D73BAB46}" srcOrd="0" destOrd="0" presId="urn:microsoft.com/office/officeart/2008/layout/LinedList"/>
    <dgm:cxn modelId="{9CC7C324-6F06-45DD-9124-20C1373F5972}" type="presParOf" srcId="{654ECAA8-9302-4A83-9834-3D4E0299B938}" destId="{461EB994-F9EF-40E4-A70A-0A036AD365DF}" srcOrd="0" destOrd="0" presId="urn:microsoft.com/office/officeart/2008/layout/LinedList"/>
    <dgm:cxn modelId="{9E695299-3424-47F3-9B0E-5F464EB04C67}" type="presParOf" srcId="{654ECAA8-9302-4A83-9834-3D4E0299B938}" destId="{BE5E6777-0718-4EDA-AE59-643C4A4C41E8}" srcOrd="1" destOrd="0" presId="urn:microsoft.com/office/officeart/2008/layout/LinedList"/>
    <dgm:cxn modelId="{A712F076-F4D7-44C2-B579-1CAB784784FB}" type="presParOf" srcId="{BE5E6777-0718-4EDA-AE59-643C4A4C41E8}" destId="{78307C2C-0755-4357-A1D2-20D0D73BAB46}" srcOrd="0" destOrd="0" presId="urn:microsoft.com/office/officeart/2008/layout/LinedList"/>
    <dgm:cxn modelId="{76AB5C5D-AA4A-44FD-A94F-9105F867C2A7}" type="presParOf" srcId="{BE5E6777-0718-4EDA-AE59-643C4A4C41E8}" destId="{34A68ECB-7A47-4827-B41C-50618AA08759}" srcOrd="1" destOrd="0" presId="urn:microsoft.com/office/officeart/2008/layout/LinedList"/>
    <dgm:cxn modelId="{8DB31E12-95D2-425F-A93C-506D516C012F}" type="presParOf" srcId="{34A68ECB-7A47-4827-B41C-50618AA08759}" destId="{01F9DE53-8685-4FC8-B577-5CF5D291F2AC}" srcOrd="0" destOrd="0" presId="urn:microsoft.com/office/officeart/2008/layout/LinedList"/>
    <dgm:cxn modelId="{58975886-F7D4-4694-83A1-EBAFDF4D58DF}" type="presParOf" srcId="{34A68ECB-7A47-4827-B41C-50618AA08759}" destId="{37D32969-AAD1-44F1-9F0D-4D239C8BB8B2}" srcOrd="1" destOrd="0" presId="urn:microsoft.com/office/officeart/2008/layout/LinedList"/>
    <dgm:cxn modelId="{3872B764-4884-4117-99C4-7B4BE956F65A}" type="presParOf" srcId="{37D32969-AAD1-44F1-9F0D-4D239C8BB8B2}" destId="{0B90E255-EB9D-4A65-920F-6E7A9A2F2012}" srcOrd="0" destOrd="0" presId="urn:microsoft.com/office/officeart/2008/layout/LinedList"/>
    <dgm:cxn modelId="{6D09FF5A-3692-42A1-A76F-6E6D7DDCD355}" type="presParOf" srcId="{37D32969-AAD1-44F1-9F0D-4D239C8BB8B2}" destId="{E81FA9B1-01DB-446B-8554-852B5C217B97}" srcOrd="1" destOrd="0" presId="urn:microsoft.com/office/officeart/2008/layout/LinedList"/>
    <dgm:cxn modelId="{011B3A1E-7D1D-4EF5-9B07-D0B62FF30A79}" type="presParOf" srcId="{37D32969-AAD1-44F1-9F0D-4D239C8BB8B2}" destId="{158F7E9E-9549-4445-89CD-FBC5CE94C437}" srcOrd="2" destOrd="0" presId="urn:microsoft.com/office/officeart/2008/layout/LinedList"/>
    <dgm:cxn modelId="{8180DA40-34A8-41BC-A8F9-5D811B50D84C}" type="presParOf" srcId="{34A68ECB-7A47-4827-B41C-50618AA08759}" destId="{F8634510-D5A1-4845-9595-42552C7079AA}" srcOrd="2" destOrd="0" presId="urn:microsoft.com/office/officeart/2008/layout/LinedList"/>
    <dgm:cxn modelId="{2376DC01-5B63-4F73-B65C-84801FC020F4}" type="presParOf" srcId="{34A68ECB-7A47-4827-B41C-50618AA08759}" destId="{1254073C-9DD0-49E1-ABF1-9CCAB7FD2348}" srcOrd="3" destOrd="0" presId="urn:microsoft.com/office/officeart/2008/layout/LinedList"/>
    <dgm:cxn modelId="{2798B1CF-3F7F-4339-830D-729553CC12EB}" type="presParOf" srcId="{34A68ECB-7A47-4827-B41C-50618AA08759}" destId="{9C43E09D-8DFA-40EC-8AF2-B9A758A77820}" srcOrd="4" destOrd="0" presId="urn:microsoft.com/office/officeart/2008/layout/LinedList"/>
    <dgm:cxn modelId="{C4B02FB1-D1E3-4496-A2F1-44C8BB8D27E8}" type="presParOf" srcId="{9C43E09D-8DFA-40EC-8AF2-B9A758A77820}" destId="{A76620C7-393E-4671-8B1A-B2359F0C5BC3}" srcOrd="0" destOrd="0" presId="urn:microsoft.com/office/officeart/2008/layout/LinedList"/>
    <dgm:cxn modelId="{025BD44B-A29C-46D6-965C-25B20A4FC407}" type="presParOf" srcId="{9C43E09D-8DFA-40EC-8AF2-B9A758A77820}" destId="{A707ABD6-EAFE-4762-B795-43B40DE99B2A}" srcOrd="1" destOrd="0" presId="urn:microsoft.com/office/officeart/2008/layout/LinedList"/>
    <dgm:cxn modelId="{97DE6635-19E8-40B1-B794-85A55FAC9011}" type="presParOf" srcId="{9C43E09D-8DFA-40EC-8AF2-B9A758A77820}" destId="{9CFCE246-8FC8-48F7-8523-31D57B896AFC}" srcOrd="2" destOrd="0" presId="urn:microsoft.com/office/officeart/2008/layout/LinedList"/>
    <dgm:cxn modelId="{F448DF4C-FEDD-4BB1-BFD4-FC95AE2ECE73}" type="presParOf" srcId="{34A68ECB-7A47-4827-B41C-50618AA08759}" destId="{C1F8DFE9-8D1B-4734-828F-4FC6A0F7D403}" srcOrd="5" destOrd="0" presId="urn:microsoft.com/office/officeart/2008/layout/LinedList"/>
    <dgm:cxn modelId="{85DFD843-D909-4A80-8E5D-2E9158FBE3D0}" type="presParOf" srcId="{34A68ECB-7A47-4827-B41C-50618AA08759}" destId="{AA5B3519-F55C-4B92-88B6-16471E9787E6}" srcOrd="6" destOrd="0" presId="urn:microsoft.com/office/officeart/2008/layout/LinedList"/>
    <dgm:cxn modelId="{3495F907-8EB2-4654-B7B2-1B2DD07AE984}" type="presParOf" srcId="{34A68ECB-7A47-4827-B41C-50618AA08759}" destId="{D5663A0D-FE1F-4060-8984-3C63440F25DC}" srcOrd="7" destOrd="0" presId="urn:microsoft.com/office/officeart/2008/layout/LinedList"/>
    <dgm:cxn modelId="{99704EDD-741F-4DEE-920B-17492ACA01F7}" type="presParOf" srcId="{D5663A0D-FE1F-4060-8984-3C63440F25DC}" destId="{A65F8283-689F-4318-BE90-A9008A8A8049}" srcOrd="0" destOrd="0" presId="urn:microsoft.com/office/officeart/2008/layout/LinedList"/>
    <dgm:cxn modelId="{CA269917-4876-42AE-A9D1-F09E1DA0DC94}" type="presParOf" srcId="{D5663A0D-FE1F-4060-8984-3C63440F25DC}" destId="{9BB9B754-C971-4DBF-AC02-59252F388C0F}" srcOrd="1" destOrd="0" presId="urn:microsoft.com/office/officeart/2008/layout/LinedList"/>
    <dgm:cxn modelId="{897A39FC-D253-406F-9605-E391783B460C}" type="presParOf" srcId="{D5663A0D-FE1F-4060-8984-3C63440F25DC}" destId="{2D15BD1B-8DE5-47A3-9098-22BA15BE5765}" srcOrd="2" destOrd="0" presId="urn:microsoft.com/office/officeart/2008/layout/LinedList"/>
    <dgm:cxn modelId="{8F820516-8245-4EC3-BFED-2968D2B35EDB}" type="presParOf" srcId="{34A68ECB-7A47-4827-B41C-50618AA08759}" destId="{834927AB-75A8-4450-9508-9993127E064E}" srcOrd="8" destOrd="0" presId="urn:microsoft.com/office/officeart/2008/layout/LinedList"/>
    <dgm:cxn modelId="{4FF37DF4-40AD-47EA-8E24-23934204F032}" type="presParOf" srcId="{34A68ECB-7A47-4827-B41C-50618AA08759}" destId="{3161C505-544A-4633-9CBC-D391787852D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2E0FBB-F17D-459B-92CC-A1330303904E}" type="doc">
      <dgm:prSet loTypeId="urn:microsoft.com/office/officeart/2005/8/layout/cycle6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A1E5C85D-3CDF-42DB-AE73-6AA474C276E1}">
      <dgm:prSet phldrT="[文本]"/>
      <dgm:spPr/>
      <dgm:t>
        <a:bodyPr/>
        <a:lstStyle/>
        <a:p>
          <a:r>
            <a:rPr lang="zh-CN" altLang="en-US" dirty="0" smtClean="0"/>
            <a:t>技术</a:t>
          </a:r>
          <a:endParaRPr lang="zh-CN" altLang="en-US" dirty="0"/>
        </a:p>
      </dgm:t>
    </dgm:pt>
    <dgm:pt modelId="{B950B2F7-CFE9-41F2-9BC3-91D00328AD73}" type="parTrans" cxnId="{57238AD2-90E2-447C-9750-5BDE4649B02C}">
      <dgm:prSet/>
      <dgm:spPr/>
      <dgm:t>
        <a:bodyPr/>
        <a:lstStyle/>
        <a:p>
          <a:endParaRPr lang="zh-CN" altLang="en-US"/>
        </a:p>
      </dgm:t>
    </dgm:pt>
    <dgm:pt modelId="{17B21406-663B-4736-9263-787DD7F4CF97}" type="sibTrans" cxnId="{57238AD2-90E2-447C-9750-5BDE4649B02C}">
      <dgm:prSet/>
      <dgm:spPr/>
      <dgm:t>
        <a:bodyPr/>
        <a:lstStyle/>
        <a:p>
          <a:endParaRPr lang="zh-CN" altLang="en-US"/>
        </a:p>
      </dgm:t>
    </dgm:pt>
    <dgm:pt modelId="{32CAC781-7492-4688-816E-2F7317EAB958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C8042040-C210-430B-84D0-6D531D95D67A}" type="parTrans" cxnId="{391DB91A-3F06-40FA-9879-5BE8F36794DD}">
      <dgm:prSet/>
      <dgm:spPr/>
      <dgm:t>
        <a:bodyPr/>
        <a:lstStyle/>
        <a:p>
          <a:endParaRPr lang="zh-CN" altLang="en-US"/>
        </a:p>
      </dgm:t>
    </dgm:pt>
    <dgm:pt modelId="{6930D890-D4F7-467A-95CF-CB08731320F1}" type="sibTrans" cxnId="{391DB91A-3F06-40FA-9879-5BE8F36794DD}">
      <dgm:prSet/>
      <dgm:spPr/>
      <dgm:t>
        <a:bodyPr/>
        <a:lstStyle/>
        <a:p>
          <a:endParaRPr lang="zh-CN" altLang="en-US"/>
        </a:p>
      </dgm:t>
    </dgm:pt>
    <dgm:pt modelId="{380FF8F4-5918-4E58-8DBD-FBADE4079857}">
      <dgm:prSet phldrT="[文本]"/>
      <dgm:spPr/>
      <dgm:t>
        <a:bodyPr/>
        <a:lstStyle/>
        <a:p>
          <a:r>
            <a:rPr lang="zh-CN" altLang="en-US" dirty="0" smtClean="0"/>
            <a:t>市场</a:t>
          </a:r>
          <a:endParaRPr lang="zh-CN" altLang="en-US" dirty="0"/>
        </a:p>
      </dgm:t>
    </dgm:pt>
    <dgm:pt modelId="{A6F84989-DD90-4C8A-8A66-62B39D12030A}" type="parTrans" cxnId="{6D987D3D-5AFD-4360-8599-F00A377F038C}">
      <dgm:prSet/>
      <dgm:spPr/>
      <dgm:t>
        <a:bodyPr/>
        <a:lstStyle/>
        <a:p>
          <a:endParaRPr lang="zh-CN" altLang="en-US"/>
        </a:p>
      </dgm:t>
    </dgm:pt>
    <dgm:pt modelId="{77974D23-DC88-4640-9247-A21C00D253FD}" type="sibTrans" cxnId="{6D987D3D-5AFD-4360-8599-F00A377F038C}">
      <dgm:prSet/>
      <dgm:spPr/>
      <dgm:t>
        <a:bodyPr/>
        <a:lstStyle/>
        <a:p>
          <a:endParaRPr lang="zh-CN" altLang="en-US"/>
        </a:p>
      </dgm:t>
    </dgm:pt>
    <dgm:pt modelId="{D0A6F09C-C7C3-4A88-85EC-4A254F0598C2}" type="pres">
      <dgm:prSet presAssocID="{182E0FBB-F17D-459B-92CC-A1330303904E}" presName="cycle" presStyleCnt="0">
        <dgm:presLayoutVars>
          <dgm:dir val="rev"/>
          <dgm:resizeHandles val="exact"/>
        </dgm:presLayoutVars>
      </dgm:prSet>
      <dgm:spPr/>
    </dgm:pt>
    <dgm:pt modelId="{AF57506D-5066-4F7E-8B17-AD9F7443E3B6}" type="pres">
      <dgm:prSet presAssocID="{A1E5C85D-3CDF-42DB-AE73-6AA474C276E1}" presName="node" presStyleLbl="node1" presStyleIdx="0" presStyleCnt="3">
        <dgm:presLayoutVars>
          <dgm:bulletEnabled val="1"/>
        </dgm:presLayoutVars>
      </dgm:prSet>
      <dgm:spPr/>
    </dgm:pt>
    <dgm:pt modelId="{70D62CB7-60D0-456E-AC2F-6EA2B53598CA}" type="pres">
      <dgm:prSet presAssocID="{A1E5C85D-3CDF-42DB-AE73-6AA474C276E1}" presName="spNode" presStyleCnt="0"/>
      <dgm:spPr/>
    </dgm:pt>
    <dgm:pt modelId="{2B10733E-1117-49F5-9C21-73645A13F261}" type="pres">
      <dgm:prSet presAssocID="{17B21406-663B-4736-9263-787DD7F4CF97}" presName="sibTrans" presStyleLbl="sibTrans1D1" presStyleIdx="0" presStyleCnt="3"/>
      <dgm:spPr/>
    </dgm:pt>
    <dgm:pt modelId="{A52D4653-A39E-40EF-9A24-A61DE9E036FF}" type="pres">
      <dgm:prSet presAssocID="{32CAC781-7492-4688-816E-2F7317EAB9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37022A-05F8-4578-B98E-D3BA75B3FEAA}" type="pres">
      <dgm:prSet presAssocID="{32CAC781-7492-4688-816E-2F7317EAB958}" presName="spNode" presStyleCnt="0"/>
      <dgm:spPr/>
    </dgm:pt>
    <dgm:pt modelId="{9C6487C8-D29F-4C20-95F0-B2E38C3175D8}" type="pres">
      <dgm:prSet presAssocID="{6930D890-D4F7-467A-95CF-CB08731320F1}" presName="sibTrans" presStyleLbl="sibTrans1D1" presStyleIdx="1" presStyleCnt="3"/>
      <dgm:spPr/>
    </dgm:pt>
    <dgm:pt modelId="{69450B59-F531-41EC-8C37-68F1B44E0AA8}" type="pres">
      <dgm:prSet presAssocID="{380FF8F4-5918-4E58-8DBD-FBADE40798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0DF230-9DF7-4B56-B2A2-B59003D3ABE7}" type="pres">
      <dgm:prSet presAssocID="{380FF8F4-5918-4E58-8DBD-FBADE4079857}" presName="spNode" presStyleCnt="0"/>
      <dgm:spPr/>
    </dgm:pt>
    <dgm:pt modelId="{60A288E1-5D4B-45C1-8989-7270B9EC0C8B}" type="pres">
      <dgm:prSet presAssocID="{77974D23-DC88-4640-9247-A21C00D253FD}" presName="sibTrans" presStyleLbl="sibTrans1D1" presStyleIdx="2" presStyleCnt="3"/>
      <dgm:spPr/>
    </dgm:pt>
  </dgm:ptLst>
  <dgm:cxnLst>
    <dgm:cxn modelId="{D00E350F-3149-4E01-9905-270F909A1F7B}" type="presOf" srcId="{32CAC781-7492-4688-816E-2F7317EAB958}" destId="{A52D4653-A39E-40EF-9A24-A61DE9E036FF}" srcOrd="0" destOrd="0" presId="urn:microsoft.com/office/officeart/2005/8/layout/cycle6"/>
    <dgm:cxn modelId="{EDC818C8-8290-4607-8171-F1591CC373AB}" type="presOf" srcId="{6930D890-D4F7-467A-95CF-CB08731320F1}" destId="{9C6487C8-D29F-4C20-95F0-B2E38C3175D8}" srcOrd="0" destOrd="0" presId="urn:microsoft.com/office/officeart/2005/8/layout/cycle6"/>
    <dgm:cxn modelId="{9C5C49DF-1493-4E90-AEAC-C9F69B583F2F}" type="presOf" srcId="{17B21406-663B-4736-9263-787DD7F4CF97}" destId="{2B10733E-1117-49F5-9C21-73645A13F261}" srcOrd="0" destOrd="0" presId="urn:microsoft.com/office/officeart/2005/8/layout/cycle6"/>
    <dgm:cxn modelId="{463D5A80-CF13-46BD-A292-E99531B5AC3B}" type="presOf" srcId="{77974D23-DC88-4640-9247-A21C00D253FD}" destId="{60A288E1-5D4B-45C1-8989-7270B9EC0C8B}" srcOrd="0" destOrd="0" presId="urn:microsoft.com/office/officeart/2005/8/layout/cycle6"/>
    <dgm:cxn modelId="{C56B00BD-A5B9-44F6-818A-84B1CAABC8AC}" type="presOf" srcId="{A1E5C85D-3CDF-42DB-AE73-6AA474C276E1}" destId="{AF57506D-5066-4F7E-8B17-AD9F7443E3B6}" srcOrd="0" destOrd="0" presId="urn:microsoft.com/office/officeart/2005/8/layout/cycle6"/>
    <dgm:cxn modelId="{6D987D3D-5AFD-4360-8599-F00A377F038C}" srcId="{182E0FBB-F17D-459B-92CC-A1330303904E}" destId="{380FF8F4-5918-4E58-8DBD-FBADE4079857}" srcOrd="2" destOrd="0" parTransId="{A6F84989-DD90-4C8A-8A66-62B39D12030A}" sibTransId="{77974D23-DC88-4640-9247-A21C00D253FD}"/>
    <dgm:cxn modelId="{391DB91A-3F06-40FA-9879-5BE8F36794DD}" srcId="{182E0FBB-F17D-459B-92CC-A1330303904E}" destId="{32CAC781-7492-4688-816E-2F7317EAB958}" srcOrd="1" destOrd="0" parTransId="{C8042040-C210-430B-84D0-6D531D95D67A}" sibTransId="{6930D890-D4F7-467A-95CF-CB08731320F1}"/>
    <dgm:cxn modelId="{58D0EF9E-5A50-4392-9CD3-42A72AB23FC1}" type="presOf" srcId="{380FF8F4-5918-4E58-8DBD-FBADE4079857}" destId="{69450B59-F531-41EC-8C37-68F1B44E0AA8}" srcOrd="0" destOrd="0" presId="urn:microsoft.com/office/officeart/2005/8/layout/cycle6"/>
    <dgm:cxn modelId="{5791A9E6-B125-4A4A-8A1C-91D34829EF3C}" type="presOf" srcId="{182E0FBB-F17D-459B-92CC-A1330303904E}" destId="{D0A6F09C-C7C3-4A88-85EC-4A254F0598C2}" srcOrd="0" destOrd="0" presId="urn:microsoft.com/office/officeart/2005/8/layout/cycle6"/>
    <dgm:cxn modelId="{57238AD2-90E2-447C-9750-5BDE4649B02C}" srcId="{182E0FBB-F17D-459B-92CC-A1330303904E}" destId="{A1E5C85D-3CDF-42DB-AE73-6AA474C276E1}" srcOrd="0" destOrd="0" parTransId="{B950B2F7-CFE9-41F2-9BC3-91D00328AD73}" sibTransId="{17B21406-663B-4736-9263-787DD7F4CF97}"/>
    <dgm:cxn modelId="{22CF652F-734B-4DFE-BF7F-477929E5146A}" type="presParOf" srcId="{D0A6F09C-C7C3-4A88-85EC-4A254F0598C2}" destId="{AF57506D-5066-4F7E-8B17-AD9F7443E3B6}" srcOrd="0" destOrd="0" presId="urn:microsoft.com/office/officeart/2005/8/layout/cycle6"/>
    <dgm:cxn modelId="{478D63F2-6545-42A7-B3E0-AAD5A0DDE52B}" type="presParOf" srcId="{D0A6F09C-C7C3-4A88-85EC-4A254F0598C2}" destId="{70D62CB7-60D0-456E-AC2F-6EA2B53598CA}" srcOrd="1" destOrd="0" presId="urn:microsoft.com/office/officeart/2005/8/layout/cycle6"/>
    <dgm:cxn modelId="{960FB2EB-480F-4321-9EB2-84D8195F306C}" type="presParOf" srcId="{D0A6F09C-C7C3-4A88-85EC-4A254F0598C2}" destId="{2B10733E-1117-49F5-9C21-73645A13F261}" srcOrd="2" destOrd="0" presId="urn:microsoft.com/office/officeart/2005/8/layout/cycle6"/>
    <dgm:cxn modelId="{91DCEF90-FD34-4DB3-A134-5B42395C0554}" type="presParOf" srcId="{D0A6F09C-C7C3-4A88-85EC-4A254F0598C2}" destId="{A52D4653-A39E-40EF-9A24-A61DE9E036FF}" srcOrd="3" destOrd="0" presId="urn:microsoft.com/office/officeart/2005/8/layout/cycle6"/>
    <dgm:cxn modelId="{60FBD71C-AE7B-4DF7-8294-7E028ADCF525}" type="presParOf" srcId="{D0A6F09C-C7C3-4A88-85EC-4A254F0598C2}" destId="{2A37022A-05F8-4578-B98E-D3BA75B3FEAA}" srcOrd="4" destOrd="0" presId="urn:microsoft.com/office/officeart/2005/8/layout/cycle6"/>
    <dgm:cxn modelId="{C26B237D-85C2-47F7-991A-082127C23507}" type="presParOf" srcId="{D0A6F09C-C7C3-4A88-85EC-4A254F0598C2}" destId="{9C6487C8-D29F-4C20-95F0-B2E38C3175D8}" srcOrd="5" destOrd="0" presId="urn:microsoft.com/office/officeart/2005/8/layout/cycle6"/>
    <dgm:cxn modelId="{B568682C-FD14-474D-95D8-B274EFC8BC68}" type="presParOf" srcId="{D0A6F09C-C7C3-4A88-85EC-4A254F0598C2}" destId="{69450B59-F531-41EC-8C37-68F1B44E0AA8}" srcOrd="6" destOrd="0" presId="urn:microsoft.com/office/officeart/2005/8/layout/cycle6"/>
    <dgm:cxn modelId="{316E3E8E-5A3B-42D7-A4BC-2EFCE486C80A}" type="presParOf" srcId="{D0A6F09C-C7C3-4A88-85EC-4A254F0598C2}" destId="{220DF230-9DF7-4B56-B2A2-B59003D3ABE7}" srcOrd="7" destOrd="0" presId="urn:microsoft.com/office/officeart/2005/8/layout/cycle6"/>
    <dgm:cxn modelId="{F86A1538-0668-4347-A7B8-37D3021D1002}" type="presParOf" srcId="{D0A6F09C-C7C3-4A88-85EC-4A254F0598C2}" destId="{60A288E1-5D4B-45C1-8989-7270B9EC0C8B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78375-4C1D-40F3-8145-BD4207FAA32F}">
      <dsp:nvSpPr>
        <dsp:cNvPr id="0" name=""/>
        <dsp:cNvSpPr/>
      </dsp:nvSpPr>
      <dsp:spPr>
        <a:xfrm>
          <a:off x="4389442" y="2206711"/>
          <a:ext cx="1574789" cy="1574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医疗资源匮乏</a:t>
          </a:r>
          <a:endParaRPr lang="zh-CN" altLang="en-US" sz="2700" kern="1200" dirty="0"/>
        </a:p>
      </dsp:txBody>
      <dsp:txXfrm>
        <a:off x="4620065" y="2437334"/>
        <a:ext cx="1113543" cy="1113543"/>
      </dsp:txXfrm>
    </dsp:sp>
    <dsp:sp modelId="{E798770F-0337-4FA2-92C3-29A154E8DF10}">
      <dsp:nvSpPr>
        <dsp:cNvPr id="0" name=""/>
        <dsp:cNvSpPr/>
      </dsp:nvSpPr>
      <dsp:spPr>
        <a:xfrm rot="16200000">
          <a:off x="5010155" y="1633937"/>
          <a:ext cx="333364" cy="535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5060160" y="1791028"/>
        <a:ext cx="233355" cy="321256"/>
      </dsp:txXfrm>
    </dsp:sp>
    <dsp:sp modelId="{8A2E74CF-1B05-4167-B5D5-7157D7DDF6CB}">
      <dsp:nvSpPr>
        <dsp:cNvPr id="0" name=""/>
        <dsp:cNvSpPr/>
      </dsp:nvSpPr>
      <dsp:spPr>
        <a:xfrm>
          <a:off x="4389442" y="2932"/>
          <a:ext cx="1574789" cy="1574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基层看病难</a:t>
          </a:r>
          <a:endParaRPr lang="zh-CN" altLang="en-US" sz="2700" kern="1200" dirty="0"/>
        </a:p>
      </dsp:txBody>
      <dsp:txXfrm>
        <a:off x="4620065" y="233555"/>
        <a:ext cx="1113543" cy="1113543"/>
      </dsp:txXfrm>
    </dsp:sp>
    <dsp:sp modelId="{7CA1A57B-BA7E-4F8D-9E7D-81BFD096BA8B}">
      <dsp:nvSpPr>
        <dsp:cNvPr id="0" name=""/>
        <dsp:cNvSpPr/>
      </dsp:nvSpPr>
      <dsp:spPr>
        <a:xfrm rot="1800000">
          <a:off x="5956248" y="3272619"/>
          <a:ext cx="333364" cy="535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5962947" y="3354703"/>
        <a:ext cx="233355" cy="321256"/>
      </dsp:txXfrm>
    </dsp:sp>
    <dsp:sp modelId="{BADADEF3-F6FC-4F2B-B393-E4ED9AC070A7}">
      <dsp:nvSpPr>
        <dsp:cNvPr id="0" name=""/>
        <dsp:cNvSpPr/>
      </dsp:nvSpPr>
      <dsp:spPr>
        <a:xfrm>
          <a:off x="6297971" y="3308601"/>
          <a:ext cx="1574789" cy="1574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医药费昂贵</a:t>
          </a:r>
          <a:endParaRPr lang="zh-CN" altLang="en-US" sz="2700" kern="1200" dirty="0"/>
        </a:p>
      </dsp:txBody>
      <dsp:txXfrm>
        <a:off x="6528594" y="3539224"/>
        <a:ext cx="1113543" cy="1113543"/>
      </dsp:txXfrm>
    </dsp:sp>
    <dsp:sp modelId="{24344E1C-4A73-4B44-9334-3D605553240C}">
      <dsp:nvSpPr>
        <dsp:cNvPr id="0" name=""/>
        <dsp:cNvSpPr/>
      </dsp:nvSpPr>
      <dsp:spPr>
        <a:xfrm rot="9000000">
          <a:off x="4064061" y="3272619"/>
          <a:ext cx="333364" cy="535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4157371" y="3354703"/>
        <a:ext cx="233355" cy="321256"/>
      </dsp:txXfrm>
    </dsp:sp>
    <dsp:sp modelId="{36C6B5BB-479E-47BC-95C1-4324DDF1F7AB}">
      <dsp:nvSpPr>
        <dsp:cNvPr id="0" name=""/>
        <dsp:cNvSpPr/>
      </dsp:nvSpPr>
      <dsp:spPr>
        <a:xfrm>
          <a:off x="2480913" y="3308601"/>
          <a:ext cx="1574789" cy="1574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医生工作繁重</a:t>
          </a:r>
          <a:endParaRPr lang="zh-CN" altLang="en-US" sz="2700" kern="1200" dirty="0"/>
        </a:p>
      </dsp:txBody>
      <dsp:txXfrm>
        <a:off x="2711536" y="3539224"/>
        <a:ext cx="1113543" cy="1113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ACC86-8B04-484C-B0C6-AB8AB8972F4E}">
      <dsp:nvSpPr>
        <dsp:cNvPr id="0" name=""/>
        <dsp:cNvSpPr/>
      </dsp:nvSpPr>
      <dsp:spPr>
        <a:xfrm>
          <a:off x="6984" y="1748708"/>
          <a:ext cx="1271421" cy="635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软件检测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感到不适</a:t>
          </a:r>
          <a:endParaRPr lang="zh-CN" altLang="en-US" sz="1800" kern="1200" dirty="0"/>
        </a:p>
      </dsp:txBody>
      <dsp:txXfrm>
        <a:off x="25603" y="1767327"/>
        <a:ext cx="1234183" cy="598472"/>
      </dsp:txXfrm>
    </dsp:sp>
    <dsp:sp modelId="{9486D553-EAAD-4581-AC1C-5B97ECC9A55F}">
      <dsp:nvSpPr>
        <dsp:cNvPr id="0" name=""/>
        <dsp:cNvSpPr/>
      </dsp:nvSpPr>
      <dsp:spPr>
        <a:xfrm>
          <a:off x="1278405" y="2052721"/>
          <a:ext cx="508568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08568" y="13842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1519975" y="2053849"/>
        <a:ext cx="25428" cy="25428"/>
      </dsp:txXfrm>
    </dsp:sp>
    <dsp:sp modelId="{F2207F81-7DFA-49B8-B452-37F3866D5E00}">
      <dsp:nvSpPr>
        <dsp:cNvPr id="0" name=""/>
        <dsp:cNvSpPr/>
      </dsp:nvSpPr>
      <dsp:spPr>
        <a:xfrm>
          <a:off x="1786974" y="1748708"/>
          <a:ext cx="1271421" cy="635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软件问诊</a:t>
          </a:r>
          <a:endParaRPr lang="zh-CN" altLang="en-US" sz="1800" kern="1200" dirty="0"/>
        </a:p>
      </dsp:txBody>
      <dsp:txXfrm>
        <a:off x="1805593" y="1767327"/>
        <a:ext cx="1234183" cy="598472"/>
      </dsp:txXfrm>
    </dsp:sp>
    <dsp:sp modelId="{5353630F-E888-42C1-B6BE-3D507376D2C3}">
      <dsp:nvSpPr>
        <dsp:cNvPr id="0" name=""/>
        <dsp:cNvSpPr/>
      </dsp:nvSpPr>
      <dsp:spPr>
        <a:xfrm rot="17482306">
          <a:off x="2622947" y="1414715"/>
          <a:ext cx="1370234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1370234" y="13842"/>
              </a:lnTo>
            </a:path>
          </a:pathLst>
        </a:custGeom>
        <a:noFill/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73808" y="1394302"/>
        <a:ext cx="68511" cy="68511"/>
      </dsp:txXfrm>
    </dsp:sp>
    <dsp:sp modelId="{73EB302D-8E56-405F-94BE-A60966B2AB67}">
      <dsp:nvSpPr>
        <dsp:cNvPr id="0" name=""/>
        <dsp:cNvSpPr/>
      </dsp:nvSpPr>
      <dsp:spPr>
        <a:xfrm>
          <a:off x="3557733" y="472697"/>
          <a:ext cx="1548298" cy="635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软件直接给出诊断结果</a:t>
          </a:r>
          <a:endParaRPr lang="zh-CN" altLang="en-US" sz="1800" kern="1200" dirty="0"/>
        </a:p>
      </dsp:txBody>
      <dsp:txXfrm>
        <a:off x="3576352" y="491316"/>
        <a:ext cx="1511060" cy="598472"/>
      </dsp:txXfrm>
    </dsp:sp>
    <dsp:sp modelId="{B1153494-6E78-4059-87D1-1B47D82076AC}">
      <dsp:nvSpPr>
        <dsp:cNvPr id="0" name=""/>
        <dsp:cNvSpPr/>
      </dsp:nvSpPr>
      <dsp:spPr>
        <a:xfrm>
          <a:off x="3058395" y="2052721"/>
          <a:ext cx="508568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08568" y="13842"/>
              </a:lnTo>
            </a:path>
          </a:pathLst>
        </a:custGeom>
        <a:noFill/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99965" y="2053849"/>
        <a:ext cx="25428" cy="25428"/>
      </dsp:txXfrm>
    </dsp:sp>
    <dsp:sp modelId="{7FB6A0B4-93A1-47A1-A3A6-C35C7483A365}">
      <dsp:nvSpPr>
        <dsp:cNvPr id="0" name=""/>
        <dsp:cNvSpPr/>
      </dsp:nvSpPr>
      <dsp:spPr>
        <a:xfrm>
          <a:off x="3566963" y="1748708"/>
          <a:ext cx="1271421" cy="635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远程诊断</a:t>
          </a:r>
          <a:endParaRPr lang="zh-CN" altLang="en-US" sz="1800" kern="1200" dirty="0"/>
        </a:p>
      </dsp:txBody>
      <dsp:txXfrm>
        <a:off x="3585582" y="1767327"/>
        <a:ext cx="1234183" cy="598472"/>
      </dsp:txXfrm>
    </dsp:sp>
    <dsp:sp modelId="{5822CB23-BB7F-4D96-BD90-955426FA5F42}">
      <dsp:nvSpPr>
        <dsp:cNvPr id="0" name=""/>
        <dsp:cNvSpPr/>
      </dsp:nvSpPr>
      <dsp:spPr>
        <a:xfrm>
          <a:off x="4838385" y="2052721"/>
          <a:ext cx="508568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08568" y="13842"/>
              </a:lnTo>
            </a:path>
          </a:pathLst>
        </a:custGeom>
        <a:noFill/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5079955" y="2053849"/>
        <a:ext cx="25428" cy="25428"/>
      </dsp:txXfrm>
    </dsp:sp>
    <dsp:sp modelId="{2EC54433-C1C9-40D7-A12F-9027CA7EA74C}">
      <dsp:nvSpPr>
        <dsp:cNvPr id="0" name=""/>
        <dsp:cNvSpPr/>
      </dsp:nvSpPr>
      <dsp:spPr>
        <a:xfrm>
          <a:off x="5346953" y="1748708"/>
          <a:ext cx="1443342" cy="635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医生线上给出诊断结果</a:t>
          </a:r>
          <a:endParaRPr lang="zh-CN" altLang="en-US" sz="1800" kern="1200" dirty="0"/>
        </a:p>
      </dsp:txBody>
      <dsp:txXfrm>
        <a:off x="5365572" y="1767327"/>
        <a:ext cx="1406104" cy="598472"/>
      </dsp:txXfrm>
    </dsp:sp>
    <dsp:sp modelId="{7AE0D656-DDE2-418F-AEEC-CA09998E450E}">
      <dsp:nvSpPr>
        <dsp:cNvPr id="0" name=""/>
        <dsp:cNvSpPr/>
      </dsp:nvSpPr>
      <dsp:spPr>
        <a:xfrm rot="4104687">
          <a:off x="2621574" y="2695345"/>
          <a:ext cx="1382209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1382209" y="13842"/>
              </a:lnTo>
            </a:path>
          </a:pathLst>
        </a:custGeom>
        <a:noFill/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78124" y="2674632"/>
        <a:ext cx="69110" cy="69110"/>
      </dsp:txXfrm>
    </dsp:sp>
    <dsp:sp modelId="{1A1B3564-7179-4CF9-AE65-049653935B3B}">
      <dsp:nvSpPr>
        <dsp:cNvPr id="0" name=""/>
        <dsp:cNvSpPr/>
      </dsp:nvSpPr>
      <dsp:spPr>
        <a:xfrm>
          <a:off x="3566963" y="3033956"/>
          <a:ext cx="1271421" cy="635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预约医院</a:t>
          </a:r>
          <a:endParaRPr lang="zh-CN" altLang="en-US" sz="1800" kern="1200" dirty="0"/>
        </a:p>
      </dsp:txBody>
      <dsp:txXfrm>
        <a:off x="3585582" y="3052575"/>
        <a:ext cx="1234183" cy="598472"/>
      </dsp:txXfrm>
    </dsp:sp>
    <dsp:sp modelId="{4FB5DD09-E1F7-45FB-806A-45D6363E72FE}">
      <dsp:nvSpPr>
        <dsp:cNvPr id="0" name=""/>
        <dsp:cNvSpPr/>
      </dsp:nvSpPr>
      <dsp:spPr>
        <a:xfrm rot="21537569">
          <a:off x="4838343" y="3333350"/>
          <a:ext cx="508652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08652" y="13842"/>
              </a:lnTo>
            </a:path>
          </a:pathLst>
        </a:custGeom>
        <a:noFill/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5079953" y="3334477"/>
        <a:ext cx="25432" cy="25432"/>
      </dsp:txXfrm>
    </dsp:sp>
    <dsp:sp modelId="{F91CBD14-C5AE-4DB7-A394-86DEDDE97C67}">
      <dsp:nvSpPr>
        <dsp:cNvPr id="0" name=""/>
        <dsp:cNvSpPr/>
      </dsp:nvSpPr>
      <dsp:spPr>
        <a:xfrm>
          <a:off x="5346953" y="3024719"/>
          <a:ext cx="1271421" cy="635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入院检查</a:t>
          </a:r>
          <a:endParaRPr lang="zh-CN" altLang="en-US" sz="1800" kern="1200" dirty="0"/>
        </a:p>
      </dsp:txBody>
      <dsp:txXfrm>
        <a:off x="5365572" y="3043338"/>
        <a:ext cx="1234183" cy="598472"/>
      </dsp:txXfrm>
    </dsp:sp>
    <dsp:sp modelId="{42B3715C-E85D-491E-871B-BD1FB6DC202E}">
      <dsp:nvSpPr>
        <dsp:cNvPr id="0" name=""/>
        <dsp:cNvSpPr/>
      </dsp:nvSpPr>
      <dsp:spPr>
        <a:xfrm rot="21544571">
          <a:off x="6618337" y="3324110"/>
          <a:ext cx="573294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73294" y="13842"/>
              </a:lnTo>
            </a:path>
          </a:pathLst>
        </a:custGeom>
        <a:noFill/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6890652" y="3323621"/>
        <a:ext cx="28664" cy="28664"/>
      </dsp:txXfrm>
    </dsp:sp>
    <dsp:sp modelId="{9A519424-A6EA-4C37-BE70-3B638C40BE90}">
      <dsp:nvSpPr>
        <dsp:cNvPr id="0" name=""/>
        <dsp:cNvSpPr/>
      </dsp:nvSpPr>
      <dsp:spPr>
        <a:xfrm>
          <a:off x="7191595" y="3015476"/>
          <a:ext cx="1271421" cy="635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智能分析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辅助分析</a:t>
          </a:r>
          <a:endParaRPr lang="zh-CN" altLang="en-US" sz="1800" kern="1200" dirty="0"/>
        </a:p>
      </dsp:txBody>
      <dsp:txXfrm>
        <a:off x="7210214" y="3034095"/>
        <a:ext cx="1234183" cy="598472"/>
      </dsp:txXfrm>
    </dsp:sp>
    <dsp:sp modelId="{88EA3394-A4CB-4C52-94E6-1E51FCD7E36D}">
      <dsp:nvSpPr>
        <dsp:cNvPr id="0" name=""/>
        <dsp:cNvSpPr/>
      </dsp:nvSpPr>
      <dsp:spPr>
        <a:xfrm rot="21529555">
          <a:off x="8462969" y="3314873"/>
          <a:ext cx="450482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450482" y="13842"/>
              </a:lnTo>
            </a:path>
          </a:pathLst>
        </a:custGeom>
        <a:noFill/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8676948" y="3317454"/>
        <a:ext cx="22524" cy="22524"/>
      </dsp:txXfrm>
    </dsp:sp>
    <dsp:sp modelId="{F194C1C7-8EA1-4554-8F03-7DDBA653BB26}">
      <dsp:nvSpPr>
        <dsp:cNvPr id="0" name=""/>
        <dsp:cNvSpPr/>
      </dsp:nvSpPr>
      <dsp:spPr>
        <a:xfrm>
          <a:off x="8913404" y="3006245"/>
          <a:ext cx="1439757" cy="635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给出诊断结果</a:t>
          </a:r>
          <a:endParaRPr lang="zh-CN" altLang="en-US" sz="1800" kern="1200" dirty="0"/>
        </a:p>
      </dsp:txBody>
      <dsp:txXfrm>
        <a:off x="8932023" y="3024864"/>
        <a:ext cx="1402519" cy="598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EB994-F9EF-40E4-A70A-0A036AD365DF}">
      <dsp:nvSpPr>
        <dsp:cNvPr id="0" name=""/>
        <dsp:cNvSpPr/>
      </dsp:nvSpPr>
      <dsp:spPr>
        <a:xfrm>
          <a:off x="0" y="0"/>
          <a:ext cx="10353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07C2C-0755-4357-A1D2-20D0D73BAB46}">
      <dsp:nvSpPr>
        <dsp:cNvPr id="0" name=""/>
        <dsp:cNvSpPr/>
      </dsp:nvSpPr>
      <dsp:spPr>
        <a:xfrm>
          <a:off x="0" y="0"/>
          <a:ext cx="2070735" cy="503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现有问题</a:t>
          </a:r>
          <a:endParaRPr lang="zh-CN" altLang="en-US" sz="6500" kern="1200" dirty="0"/>
        </a:p>
      </dsp:txBody>
      <dsp:txXfrm>
        <a:off x="0" y="0"/>
        <a:ext cx="2070735" cy="5033818"/>
      </dsp:txXfrm>
    </dsp:sp>
    <dsp:sp modelId="{E81FA9B1-01DB-446B-8554-852B5C217B97}">
      <dsp:nvSpPr>
        <dsp:cNvPr id="0" name=""/>
        <dsp:cNvSpPr/>
      </dsp:nvSpPr>
      <dsp:spPr>
        <a:xfrm>
          <a:off x="2226040" y="78653"/>
          <a:ext cx="8127634" cy="157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某些问诊系统极其不智能，易出现死循环、分析结果过于简单等现状</a:t>
          </a:r>
          <a:endParaRPr lang="zh-CN" altLang="en-US" sz="4000" kern="1200" dirty="0"/>
        </a:p>
      </dsp:txBody>
      <dsp:txXfrm>
        <a:off x="2226040" y="78653"/>
        <a:ext cx="8127634" cy="1573068"/>
      </dsp:txXfrm>
    </dsp:sp>
    <dsp:sp modelId="{F8634510-D5A1-4845-9595-42552C7079AA}">
      <dsp:nvSpPr>
        <dsp:cNvPr id="0" name=""/>
        <dsp:cNvSpPr/>
      </dsp:nvSpPr>
      <dsp:spPr>
        <a:xfrm>
          <a:off x="2070735" y="1651721"/>
          <a:ext cx="82829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7ABD6-EAFE-4762-B795-43B40DE99B2A}">
      <dsp:nvSpPr>
        <dsp:cNvPr id="0" name=""/>
        <dsp:cNvSpPr/>
      </dsp:nvSpPr>
      <dsp:spPr>
        <a:xfrm>
          <a:off x="2226040" y="1730374"/>
          <a:ext cx="8127634" cy="157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智能诊断方向过于单一，训练所用数据范围较小</a:t>
          </a:r>
          <a:endParaRPr lang="zh-CN" altLang="en-US" sz="4000" kern="1200" dirty="0"/>
        </a:p>
      </dsp:txBody>
      <dsp:txXfrm>
        <a:off x="2226040" y="1730374"/>
        <a:ext cx="8127634" cy="1573068"/>
      </dsp:txXfrm>
    </dsp:sp>
    <dsp:sp modelId="{C1F8DFE9-8D1B-4734-828F-4FC6A0F7D403}">
      <dsp:nvSpPr>
        <dsp:cNvPr id="0" name=""/>
        <dsp:cNvSpPr/>
      </dsp:nvSpPr>
      <dsp:spPr>
        <a:xfrm>
          <a:off x="2070735" y="3303443"/>
          <a:ext cx="82829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9B754-C971-4DBF-AC02-59252F388C0F}">
      <dsp:nvSpPr>
        <dsp:cNvPr id="0" name=""/>
        <dsp:cNvSpPr/>
      </dsp:nvSpPr>
      <dsp:spPr>
        <a:xfrm>
          <a:off x="2226040" y="3382096"/>
          <a:ext cx="8127634" cy="157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现有市场模式不成熟，研发成本过大，企业难以短时从中盈取利润</a:t>
          </a:r>
          <a:endParaRPr lang="zh-CN" altLang="en-US" sz="4000" kern="1200" dirty="0"/>
        </a:p>
      </dsp:txBody>
      <dsp:txXfrm>
        <a:off x="2226040" y="3382096"/>
        <a:ext cx="8127634" cy="1573068"/>
      </dsp:txXfrm>
    </dsp:sp>
    <dsp:sp modelId="{834927AB-75A8-4450-9508-9993127E064E}">
      <dsp:nvSpPr>
        <dsp:cNvPr id="0" name=""/>
        <dsp:cNvSpPr/>
      </dsp:nvSpPr>
      <dsp:spPr>
        <a:xfrm>
          <a:off x="2070735" y="4955164"/>
          <a:ext cx="82829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7506D-5066-4F7E-8B17-AD9F7443E3B6}">
      <dsp:nvSpPr>
        <dsp:cNvPr id="0" name=""/>
        <dsp:cNvSpPr/>
      </dsp:nvSpPr>
      <dsp:spPr>
        <a:xfrm>
          <a:off x="4245360" y="1223"/>
          <a:ext cx="1862953" cy="12109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技术</a:t>
          </a:r>
          <a:endParaRPr lang="zh-CN" altLang="en-US" sz="4700" kern="1200" dirty="0"/>
        </a:p>
      </dsp:txBody>
      <dsp:txXfrm>
        <a:off x="4304472" y="60335"/>
        <a:ext cx="1744729" cy="1092695"/>
      </dsp:txXfrm>
    </dsp:sp>
    <dsp:sp modelId="{2B10733E-1117-49F5-9C21-73645A13F261}">
      <dsp:nvSpPr>
        <dsp:cNvPr id="0" name=""/>
        <dsp:cNvSpPr/>
      </dsp:nvSpPr>
      <dsp:spPr>
        <a:xfrm>
          <a:off x="3562949" y="606683"/>
          <a:ext cx="3227776" cy="3227776"/>
        </a:xfrm>
        <a:custGeom>
          <a:avLst/>
          <a:gdLst/>
          <a:ahLst/>
          <a:cxnLst/>
          <a:rect l="0" t="0" r="0" b="0"/>
          <a:pathLst>
            <a:path>
              <a:moveTo>
                <a:pt x="668900" y="305594"/>
              </a:moveTo>
              <a:arcTo wR="1613888" hR="1613888" stAng="14049554" swAng="-3644488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D4653-A39E-40EF-9A24-A61DE9E036FF}">
      <dsp:nvSpPr>
        <dsp:cNvPr id="0" name=""/>
        <dsp:cNvSpPr/>
      </dsp:nvSpPr>
      <dsp:spPr>
        <a:xfrm>
          <a:off x="2847692" y="2422055"/>
          <a:ext cx="1862953" cy="12109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数据</a:t>
          </a:r>
          <a:endParaRPr lang="zh-CN" altLang="en-US" sz="4700" kern="1200" dirty="0"/>
        </a:p>
      </dsp:txBody>
      <dsp:txXfrm>
        <a:off x="2906804" y="2481167"/>
        <a:ext cx="1744729" cy="1092695"/>
      </dsp:txXfrm>
    </dsp:sp>
    <dsp:sp modelId="{9C6487C8-D29F-4C20-95F0-B2E38C3175D8}">
      <dsp:nvSpPr>
        <dsp:cNvPr id="0" name=""/>
        <dsp:cNvSpPr/>
      </dsp:nvSpPr>
      <dsp:spPr>
        <a:xfrm>
          <a:off x="3562949" y="606683"/>
          <a:ext cx="3227776" cy="3227776"/>
        </a:xfrm>
        <a:custGeom>
          <a:avLst/>
          <a:gdLst/>
          <a:ahLst/>
          <a:cxnLst/>
          <a:rect l="0" t="0" r="0" b="0"/>
          <a:pathLst>
            <a:path>
              <a:moveTo>
                <a:pt x="846727" y="3033782"/>
              </a:moveTo>
              <a:arcTo wR="1613888" hR="1613888" stAng="7102926" swAng="-3405853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0B59-F531-41EC-8C37-68F1B44E0AA8}">
      <dsp:nvSpPr>
        <dsp:cNvPr id="0" name=""/>
        <dsp:cNvSpPr/>
      </dsp:nvSpPr>
      <dsp:spPr>
        <a:xfrm>
          <a:off x="5643028" y="2422055"/>
          <a:ext cx="1862953" cy="12109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市场</a:t>
          </a:r>
          <a:endParaRPr lang="zh-CN" altLang="en-US" sz="4700" kern="1200" dirty="0"/>
        </a:p>
      </dsp:txBody>
      <dsp:txXfrm>
        <a:off x="5702140" y="2481167"/>
        <a:ext cx="1744729" cy="1092695"/>
      </dsp:txXfrm>
    </dsp:sp>
    <dsp:sp modelId="{60A288E1-5D4B-45C1-8989-7270B9EC0C8B}">
      <dsp:nvSpPr>
        <dsp:cNvPr id="0" name=""/>
        <dsp:cNvSpPr/>
      </dsp:nvSpPr>
      <dsp:spPr>
        <a:xfrm>
          <a:off x="3562949" y="606683"/>
          <a:ext cx="3227776" cy="3227776"/>
        </a:xfrm>
        <a:custGeom>
          <a:avLst/>
          <a:gdLst/>
          <a:ahLst/>
          <a:cxnLst/>
          <a:rect l="0" t="0" r="0" b="0"/>
          <a:pathLst>
            <a:path>
              <a:moveTo>
                <a:pt x="3217138" y="1798886"/>
              </a:moveTo>
              <a:arcTo wR="1613888" hR="1613888" stAng="394934" swAng="-3644488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9458F-25CA-4448-8109-95D0AE7FD1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ADC87-C097-4EB8-ACBE-7631E9ED3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1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智能医疗</a:t>
            </a:r>
            <a:endParaRPr lang="en-US" altLang="zh-CN" dirty="0" smtClean="0"/>
          </a:p>
          <a:p>
            <a:r>
              <a:rPr lang="zh-CN" altLang="en-US" dirty="0" smtClean="0"/>
              <a:t>交给人工智能智能来做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ADC87-C097-4EB8-ACBE-7631E9ED3A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9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包括与传统医疗的比较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ADC87-C097-4EB8-ACBE-7631E9ED3A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9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包括与传统医疗的比较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ADC87-C097-4EB8-ACBE-7631E9ED3A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8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商业</a:t>
            </a:r>
            <a:r>
              <a:rPr lang="zh-CN" altLang="en-US" dirty="0" smtClean="0"/>
              <a:t>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ADC87-C097-4EB8-ACBE-7631E9ED3AA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0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技术现状</a:t>
            </a:r>
            <a:endParaRPr lang="en-US" altLang="zh-CN" dirty="0" smtClean="0"/>
          </a:p>
          <a:p>
            <a:r>
              <a:rPr lang="zh-CN" altLang="en-US" dirty="0" smtClean="0"/>
              <a:t>现有缺陷，解决方向，未来</a:t>
            </a:r>
            <a:r>
              <a:rPr lang="zh-CN" altLang="en-US" dirty="0" smtClean="0"/>
              <a:t>预期</a:t>
            </a:r>
            <a:endParaRPr lang="en-US" altLang="zh-CN" dirty="0" smtClean="0"/>
          </a:p>
          <a:p>
            <a:r>
              <a:rPr lang="zh-CN" altLang="en-US" dirty="0" smtClean="0"/>
              <a:t>系统极其不智能，易出现死循环、分析结果过于简单等现状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诊断方向过于单一，训练所用数据范围较小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ADC87-C097-4EB8-ACBE-7631E9ED3A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1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7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04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1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46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33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3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2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6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3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7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8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1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5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3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B22DCE-3DD5-4F6D-94FA-DA1B282AF65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687CA9-FC01-4B5F-92E4-1048CB72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95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第三组学习报告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313" y="476250"/>
            <a:ext cx="10353762" cy="819150"/>
          </a:xfrm>
        </p:spPr>
        <p:txBody>
          <a:bodyPr/>
          <a:lstStyle/>
          <a:p>
            <a:r>
              <a:rPr lang="zh-CN" altLang="en-US" dirty="0" smtClean="0"/>
              <a:t>现有医疗问题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898365"/>
              </p:ext>
            </p:extLst>
          </p:nvPr>
        </p:nvGraphicFramePr>
        <p:xfrm>
          <a:off x="914400" y="1457326"/>
          <a:ext cx="10353675" cy="4886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 txBox="1">
            <a:spLocks/>
          </p:cNvSpPr>
          <p:nvPr/>
        </p:nvSpPr>
        <p:spPr>
          <a:xfrm>
            <a:off x="913806" y="6420292"/>
            <a:ext cx="10353762" cy="344574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zh-CN" altLang="en-US" dirty="0" smtClean="0"/>
              <a:t>      参考文献：</a:t>
            </a:r>
            <a:r>
              <a:rPr lang="en-US" altLang="zh-CN" dirty="0" smtClean="0"/>
              <a:t>http</a:t>
            </a:r>
            <a:r>
              <a:rPr lang="en-US" altLang="zh-CN" dirty="0"/>
              <a:t>://www.360doc.com/content/15/0515/08/20625606_470586122.shtml</a:t>
            </a:r>
          </a:p>
        </p:txBody>
      </p:sp>
    </p:spTree>
    <p:extLst>
      <p:ext uri="{BB962C8B-B14F-4D97-AF65-F5344CB8AC3E}">
        <p14:creationId xmlns:p14="http://schemas.microsoft.com/office/powerpoint/2010/main" val="32828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</a:t>
            </a:r>
            <a:r>
              <a:rPr lang="zh-CN" altLang="en-US" dirty="0" smtClean="0"/>
              <a:t>可能的医疗模式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67579"/>
              </p:ext>
            </p:extLst>
          </p:nvPr>
        </p:nvGraphicFramePr>
        <p:xfrm>
          <a:off x="914400" y="1731963"/>
          <a:ext cx="10353675" cy="4133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30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与传统医疗方式的对比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876265"/>
              </p:ext>
            </p:extLst>
          </p:nvPr>
        </p:nvGraphicFramePr>
        <p:xfrm>
          <a:off x="919162" y="2304617"/>
          <a:ext cx="10353675" cy="3657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47875">
                  <a:extLst>
                    <a:ext uri="{9D8B030D-6E8A-4147-A177-3AD203B41FA5}">
                      <a16:colId xmlns:a16="http://schemas.microsoft.com/office/drawing/2014/main" val="355759559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30455263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948532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传统医疗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人工智能辅助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就诊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基层看病难，基层医生经验不足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利用软件远程辅助诊断，为基层医生提供技术指导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576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挂号分诊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效率低下，造成长时间排队现象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可利用移动软件分诊挂号，减少病人排队等待时间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6299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早期诊断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医生难以发现早期疾病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利用人工智能建模，可一定程度上在早期发现疾病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10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检查诊断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医生分析工作量过于繁重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利用人工智能辅助，提高医生诊断效率及准确率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47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健康管理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人们不清楚自己身体情况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可实时进行人体的数据检测，同时还能对于先前的病历加以分析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3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1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119" y="200025"/>
            <a:ext cx="10353762" cy="970450"/>
          </a:xfrm>
        </p:spPr>
        <p:txBody>
          <a:bodyPr/>
          <a:lstStyle/>
          <a:p>
            <a:r>
              <a:rPr lang="zh-CN" altLang="en-US" dirty="0" smtClean="0"/>
              <a:t>未来可能的商业模式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15064"/>
            <a:ext cx="8286750" cy="4875572"/>
          </a:xfrm>
          <a:prstGeom prst="rect">
            <a:avLst/>
          </a:prstGeom>
        </p:spPr>
      </p:pic>
      <p:sp>
        <p:nvSpPr>
          <p:cNvPr id="7" name="文本占位符 3"/>
          <p:cNvSpPr txBox="1">
            <a:spLocks/>
          </p:cNvSpPr>
          <p:nvPr/>
        </p:nvSpPr>
        <p:spPr>
          <a:xfrm>
            <a:off x="913806" y="6420292"/>
            <a:ext cx="10353762" cy="344574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dirty="0" smtClean="0"/>
              <a:t>      参考文献：</a:t>
            </a:r>
            <a:r>
              <a:rPr lang="en-US" altLang="zh-CN" dirty="0">
                <a:effectLst/>
              </a:rPr>
              <a:t>《2017</a:t>
            </a:r>
            <a:r>
              <a:rPr lang="zh-CN" altLang="en-US" dirty="0">
                <a:effectLst/>
              </a:rPr>
              <a:t>医疗大数据与人工智能产业报告</a:t>
            </a:r>
            <a:r>
              <a:rPr lang="en-US" altLang="zh-CN" dirty="0">
                <a:effectLst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1878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337" y="5853826"/>
            <a:ext cx="10355326" cy="543472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产业现状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94" y="577270"/>
            <a:ext cx="9401412" cy="51308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7"/>
            <a:ext cx="6788727" cy="40676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73" y="1665134"/>
            <a:ext cx="6890327" cy="4121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8" y="1519382"/>
            <a:ext cx="11702054" cy="3948546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913806" y="6420292"/>
            <a:ext cx="10353762" cy="3445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参考文献：</a:t>
            </a:r>
            <a:r>
              <a:rPr lang="en-US" altLang="zh-CN" sz="2000" dirty="0" smtClean="0"/>
              <a:t>http://www.cn-healthcare.com/articlewm/20170710/content-1015867.html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4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252007"/>
              </p:ext>
            </p:extLst>
          </p:nvPr>
        </p:nvGraphicFramePr>
        <p:xfrm>
          <a:off x="919162" y="912091"/>
          <a:ext cx="10353675" cy="5033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1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现有问题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519837"/>
              </p:ext>
            </p:extLst>
          </p:nvPr>
        </p:nvGraphicFramePr>
        <p:xfrm>
          <a:off x="919162" y="2073709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3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www.360doc.com/content/15/0515/08/20625606_470586122.shtml</a:t>
            </a:r>
          </a:p>
          <a:p>
            <a:r>
              <a:rPr lang="en-US" altLang="zh-CN" dirty="0">
                <a:effectLst/>
              </a:rPr>
              <a:t>《2017</a:t>
            </a:r>
            <a:r>
              <a:rPr lang="zh-CN" altLang="en-US" dirty="0">
                <a:effectLst/>
              </a:rPr>
              <a:t>医疗大数据与人工智能产业报告</a:t>
            </a:r>
            <a:r>
              <a:rPr lang="en-US" altLang="zh-CN" dirty="0">
                <a:effectLst/>
              </a:rPr>
              <a:t>》</a:t>
            </a:r>
          </a:p>
          <a:p>
            <a:r>
              <a:rPr lang="en-US" altLang="zh-CN" dirty="0"/>
              <a:t>http://</a:t>
            </a:r>
            <a:r>
              <a:rPr lang="en-US" altLang="zh-CN" dirty="0" smtClean="0"/>
              <a:t>www.cn-healthcare.com/articlewm/20170710/content-1015867.html</a:t>
            </a:r>
          </a:p>
          <a:p>
            <a:r>
              <a:rPr lang="zh-CN" altLang="en-US" dirty="0">
                <a:effectLst/>
              </a:rPr>
              <a:t>李兰娟</a:t>
            </a:r>
            <a:r>
              <a:rPr lang="en-US" altLang="zh-CN" dirty="0">
                <a:effectLst/>
              </a:rPr>
              <a:t>. (2017). </a:t>
            </a:r>
            <a:r>
              <a:rPr lang="zh-CN" altLang="en-US" dirty="0">
                <a:effectLst/>
              </a:rPr>
              <a:t>智能医疗的进展与前景</a:t>
            </a:r>
            <a:r>
              <a:rPr lang="en-US" altLang="zh-CN" dirty="0">
                <a:effectLst/>
              </a:rPr>
              <a:t>. </a:t>
            </a:r>
            <a:r>
              <a:rPr lang="zh-CN" altLang="en-US" dirty="0">
                <a:effectLst/>
              </a:rPr>
              <a:t>中国科技产业</a:t>
            </a:r>
            <a:r>
              <a:rPr lang="en-US" altLang="zh-CN" dirty="0">
                <a:effectLst/>
              </a:rPr>
              <a:t>, (01), 66-67</a:t>
            </a:r>
            <a:r>
              <a:rPr lang="en-US" altLang="zh-CN" dirty="0" smtClean="0">
                <a:effectLst/>
              </a:rPr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1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191</TotalTime>
  <Words>356</Words>
  <Application>Microsoft Office PowerPoint</Application>
  <PresentationFormat>宽屏</PresentationFormat>
  <Paragraphs>66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方正舒体</vt:lpstr>
      <vt:lpstr>Calisto MT</vt:lpstr>
      <vt:lpstr>Trebuchet MS</vt:lpstr>
      <vt:lpstr>Wingdings 2</vt:lpstr>
      <vt:lpstr>石板</vt:lpstr>
      <vt:lpstr>第三组学习报告</vt:lpstr>
      <vt:lpstr>现有医疗问题</vt:lpstr>
      <vt:lpstr>未来可能的医疗模式</vt:lpstr>
      <vt:lpstr>与传统医疗方式的对比</vt:lpstr>
      <vt:lpstr>未来可能的商业模式</vt:lpstr>
      <vt:lpstr>产业现状</vt:lpstr>
      <vt:lpstr>PowerPoint 演示文稿</vt:lpstr>
      <vt:lpstr>现有问题</vt:lpstr>
      <vt:lpstr>参考文献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第三组学习报告</dc:title>
  <dc:creator>龙行明</dc:creator>
  <cp:lastModifiedBy>龙行明</cp:lastModifiedBy>
  <cp:revision>32</cp:revision>
  <dcterms:created xsi:type="dcterms:W3CDTF">2017-11-18T02:04:35Z</dcterms:created>
  <dcterms:modified xsi:type="dcterms:W3CDTF">2017-11-23T06:10:11Z</dcterms:modified>
</cp:coreProperties>
</file>