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7" r:id="rId3"/>
  </p:sldMasterIdLst>
  <p:sldIdLst>
    <p:sldId id="256" r:id="rId4"/>
    <p:sldId id="257" r:id="rId5"/>
    <p:sldId id="258" r:id="rId6"/>
    <p:sldId id="259" r:id="rId7"/>
    <p:sldId id="277" r:id="rId8"/>
    <p:sldId id="282" r:id="rId9"/>
    <p:sldId id="260" r:id="rId10"/>
    <p:sldId id="261" r:id="rId11"/>
    <p:sldId id="283" r:id="rId12"/>
    <p:sldId id="278" r:id="rId13"/>
    <p:sldId id="264" r:id="rId14"/>
    <p:sldId id="284" r:id="rId15"/>
    <p:sldId id="281" r:id="rId16"/>
    <p:sldId id="265" r:id="rId17"/>
    <p:sldId id="279" r:id="rId18"/>
    <p:sldId id="280" r:id="rId19"/>
    <p:sldId id="263" r:id="rId20"/>
    <p:sldId id="266" r:id="rId21"/>
    <p:sldId id="275" r:id="rId22"/>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92"/>
    <p:restoredTop sz="93699"/>
  </p:normalViewPr>
  <p:slideViewPr>
    <p:cSldViewPr snapToGrid="0" snapToObjects="1">
      <p:cViewPr varScale="1">
        <p:scale>
          <a:sx n="66" d="100"/>
          <a:sy n="66" d="100"/>
        </p:scale>
        <p:origin x="-672"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8547" y="186569"/>
            <a:ext cx="11774906" cy="6484862"/>
          </a:xfrm>
          <a:prstGeom prst="rect">
            <a:avLst/>
          </a:prstGeom>
          <a:effectLst>
            <a:outerShdw blurRad="88900" sx="101000" sy="101000" algn="ctr" rotWithShape="0">
              <a:prstClr val="black">
                <a:alpha val="20000"/>
              </a:prstClr>
            </a:outerShdw>
          </a:effectLst>
        </p:spPr>
      </p:pic>
      <p:grpSp>
        <p:nvGrpSpPr>
          <p:cNvPr id="3" name="组合 6"/>
          <p:cNvGrpSpPr/>
          <p:nvPr userDrawn="1"/>
        </p:nvGrpSpPr>
        <p:grpSpPr>
          <a:xfrm>
            <a:off x="192505" y="2791287"/>
            <a:ext cx="11819823" cy="1807144"/>
            <a:chOff x="192505" y="2307657"/>
            <a:chExt cx="11819823" cy="2340546"/>
          </a:xfrm>
          <a:effectLst>
            <a:outerShdw blurRad="50800" dist="38100" dir="2700000" algn="tl" rotWithShape="0">
              <a:prstClr val="black">
                <a:alpha val="40000"/>
              </a:prstClr>
            </a:outerShdw>
          </a:effectLst>
        </p:grpSpPr>
        <p:sp>
          <p:nvSpPr>
            <p:cNvPr id="4" name="矩形 3"/>
            <p:cNvSpPr/>
            <p:nvPr/>
          </p:nvSpPr>
          <p:spPr>
            <a:xfrm>
              <a:off x="192505" y="2307657"/>
              <a:ext cx="11819823" cy="2242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6200000" flipH="1">
              <a:off x="22392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1187445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占位符 7"/>
          <p:cNvSpPr>
            <a:spLocks noGrp="1"/>
          </p:cNvSpPr>
          <p:nvPr>
            <p:ph type="body" sz="quarter" idx="10"/>
          </p:nvPr>
        </p:nvSpPr>
        <p:spPr>
          <a:xfrm>
            <a:off x="353199" y="3078866"/>
            <a:ext cx="11485602" cy="1156428"/>
          </a:xfrm>
          <a:prstGeom prst="rect">
            <a:avLst/>
          </a:prstGeom>
        </p:spPr>
        <p:txBody>
          <a:bodyPr anchor="ctr"/>
          <a:lstStyle>
            <a:lvl1pPr marL="0" indent="0" algn="ctr">
              <a:buNone/>
              <a:defRPr sz="6000" b="1">
                <a:solidFill>
                  <a:schemeClr val="bg1"/>
                </a:solidFill>
              </a:defRPr>
            </a:lvl1pPr>
          </a:lstStyle>
          <a:p>
            <a:pPr lvl="0"/>
            <a:endParaRPr kumimoji="1" lang="zh-CN" altLang="en-US" dirty="0"/>
          </a:p>
        </p:txBody>
      </p:sp>
      <p:sp>
        <p:nvSpPr>
          <p:cNvPr id="9" name="文本占位符 7"/>
          <p:cNvSpPr>
            <a:spLocks noGrp="1"/>
          </p:cNvSpPr>
          <p:nvPr>
            <p:ph type="body" sz="quarter" idx="11"/>
          </p:nvPr>
        </p:nvSpPr>
        <p:spPr>
          <a:xfrm>
            <a:off x="348835" y="4701674"/>
            <a:ext cx="11485602" cy="342342"/>
          </a:xfrm>
          <a:prstGeom prst="rect">
            <a:avLst/>
          </a:prstGeom>
        </p:spPr>
        <p:txBody>
          <a:bodyPr anchor="t"/>
          <a:lstStyle>
            <a:lvl1pPr marL="0" indent="0" algn="ctr">
              <a:buNone/>
              <a:defRPr sz="1600" b="1">
                <a:solidFill>
                  <a:schemeClr val="bg1"/>
                </a:solidFill>
              </a:defRPr>
            </a:lvl1pPr>
          </a:lstStyle>
          <a:p>
            <a:pPr lvl="0"/>
            <a:endParaRPr kumimoji="1" lang="zh-CN" altLang="en-US"/>
          </a:p>
        </p:txBody>
      </p:sp>
      <p:sp>
        <p:nvSpPr>
          <p:cNvPr id="10" name="文本占位符 7"/>
          <p:cNvSpPr>
            <a:spLocks noGrp="1"/>
          </p:cNvSpPr>
          <p:nvPr>
            <p:ph type="body" sz="quarter" idx="12"/>
          </p:nvPr>
        </p:nvSpPr>
        <p:spPr>
          <a:xfrm>
            <a:off x="348835" y="5044016"/>
            <a:ext cx="11485602" cy="342342"/>
          </a:xfrm>
          <a:prstGeom prst="rect">
            <a:avLst/>
          </a:prstGeom>
        </p:spPr>
        <p:txBody>
          <a:bodyPr anchor="t"/>
          <a:lstStyle>
            <a:lvl1pPr marL="0" indent="0" algn="ctr">
              <a:buNone/>
              <a:defRPr sz="1600" b="0">
                <a:solidFill>
                  <a:schemeClr val="bg1"/>
                </a:solidFill>
              </a:defRPr>
            </a:lvl1pPr>
          </a:lstStyle>
          <a:p>
            <a:pPr lvl="0"/>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sp>
        <p:nvSpPr>
          <p:cNvPr id="3" name="矩形 2"/>
          <p:cNvSpPr/>
          <p:nvPr userDrawn="1"/>
        </p:nvSpPr>
        <p:spPr>
          <a:xfrm>
            <a:off x="208547" y="186569"/>
            <a:ext cx="11774906" cy="6484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6"/>
          <p:cNvGrpSpPr/>
          <p:nvPr userDrawn="1"/>
        </p:nvGrpSpPr>
        <p:grpSpPr>
          <a:xfrm rot="5400000">
            <a:off x="-530982" y="1297820"/>
            <a:ext cx="6678591" cy="4268149"/>
            <a:chOff x="192505" y="2307657"/>
            <a:chExt cx="11819823" cy="2340546"/>
          </a:xfrm>
          <a:effectLst>
            <a:outerShdw blurRad="50800" dist="38100" dir="2700000" algn="tl" rotWithShape="0">
              <a:prstClr val="black">
                <a:alpha val="40000"/>
              </a:prstClr>
            </a:outerShdw>
          </a:effectLst>
        </p:grpSpPr>
        <p:sp>
          <p:nvSpPr>
            <p:cNvPr id="5" name="矩形 4"/>
            <p:cNvSpPr/>
            <p:nvPr/>
          </p:nvSpPr>
          <p:spPr>
            <a:xfrm>
              <a:off x="192505" y="2307657"/>
              <a:ext cx="11819823" cy="2242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p:nvSpPr>
          <p:spPr>
            <a:xfrm rot="16200000" flipH="1">
              <a:off x="22392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5"/>
            <p:cNvSpPr/>
            <p:nvPr/>
          </p:nvSpPr>
          <p:spPr>
            <a:xfrm rot="5400000">
              <a:off x="1187445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占位符 7"/>
          <p:cNvSpPr>
            <a:spLocks noGrp="1"/>
          </p:cNvSpPr>
          <p:nvPr>
            <p:ph type="body" sz="quarter" idx="10" hasCustomPrompt="1"/>
          </p:nvPr>
        </p:nvSpPr>
        <p:spPr>
          <a:xfrm>
            <a:off x="1616608" y="2534855"/>
            <a:ext cx="2561864" cy="1056669"/>
          </a:xfrm>
          <a:prstGeom prst="rect">
            <a:avLst/>
          </a:prstGeom>
        </p:spPr>
        <p:txBody>
          <a:bodyPr anchor="ctr"/>
          <a:lstStyle>
            <a:lvl1pPr marL="0" indent="0" algn="ctr">
              <a:buNone/>
              <a:defRPr sz="7200" b="1">
                <a:solidFill>
                  <a:schemeClr val="bg1"/>
                </a:solidFill>
              </a:defRPr>
            </a:lvl1pPr>
          </a:lstStyle>
          <a:p>
            <a:pPr lvl="0"/>
            <a:r>
              <a:rPr kumimoji="1" lang="zh-CN" altLang="en-US" smtClean="0"/>
              <a:t>标题</a:t>
            </a:r>
            <a:endParaRPr kumimoji="1" lang="zh-CN" altLang="en-US"/>
          </a:p>
        </p:txBody>
      </p:sp>
      <p:sp>
        <p:nvSpPr>
          <p:cNvPr id="9" name="文本占位符 7"/>
          <p:cNvSpPr>
            <a:spLocks noGrp="1"/>
          </p:cNvSpPr>
          <p:nvPr>
            <p:ph type="body" sz="quarter" idx="11" hasCustomPrompt="1"/>
          </p:nvPr>
        </p:nvSpPr>
        <p:spPr>
          <a:xfrm>
            <a:off x="1616608" y="3591045"/>
            <a:ext cx="2561864" cy="371430"/>
          </a:xfrm>
          <a:prstGeom prst="rect">
            <a:avLst/>
          </a:prstGeom>
        </p:spPr>
        <p:txBody>
          <a:bodyPr anchor="t"/>
          <a:lstStyle>
            <a:lvl1pPr marL="0" indent="0" algn="ctr">
              <a:buNone/>
              <a:defRPr sz="24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0" name="文本占位符 7"/>
          <p:cNvSpPr>
            <a:spLocks noGrp="1"/>
          </p:cNvSpPr>
          <p:nvPr>
            <p:ph type="body" sz="quarter" idx="12" hasCustomPrompt="1"/>
          </p:nvPr>
        </p:nvSpPr>
        <p:spPr>
          <a:xfrm>
            <a:off x="5782422" y="1468084"/>
            <a:ext cx="1321432" cy="1056669"/>
          </a:xfrm>
          <a:prstGeom prst="rect">
            <a:avLst/>
          </a:prstGeom>
        </p:spPr>
        <p:txBody>
          <a:bodyPr anchor="ctr"/>
          <a:lstStyle>
            <a:lvl1pPr marL="0" indent="0" algn="l">
              <a:buNone/>
              <a:defRPr sz="7200" b="1">
                <a:solidFill>
                  <a:schemeClr val="accent4"/>
                </a:solidFill>
              </a:defRPr>
            </a:lvl1pPr>
          </a:lstStyle>
          <a:p>
            <a:pPr lvl="0"/>
            <a:r>
              <a:rPr kumimoji="1" lang="en-US" altLang="zh-CN" smtClean="0"/>
              <a:t>00</a:t>
            </a:r>
            <a:endParaRPr kumimoji="1" lang="zh-CN" altLang="en-US" dirty="0"/>
          </a:p>
        </p:txBody>
      </p:sp>
      <p:sp>
        <p:nvSpPr>
          <p:cNvPr id="11" name="文本占位符 7"/>
          <p:cNvSpPr>
            <a:spLocks noGrp="1"/>
          </p:cNvSpPr>
          <p:nvPr>
            <p:ph type="body" sz="quarter" idx="13"/>
          </p:nvPr>
        </p:nvSpPr>
        <p:spPr>
          <a:xfrm>
            <a:off x="7103853" y="1686076"/>
            <a:ext cx="4039565" cy="620686"/>
          </a:xfrm>
          <a:prstGeom prst="rect">
            <a:avLst/>
          </a:prstGeom>
        </p:spPr>
        <p:txBody>
          <a:bodyPr anchor="ctr"/>
          <a:lstStyle>
            <a:lvl1pPr marL="0" indent="0" algn="l">
              <a:buNone/>
              <a:defRPr sz="3200" b="1">
                <a:solidFill>
                  <a:schemeClr val="accent4"/>
                </a:solidFill>
              </a:defRPr>
            </a:lvl1pPr>
          </a:lstStyle>
          <a:p>
            <a:pPr lvl="0"/>
            <a:endParaRPr kumimoji="1" lang="zh-CN" altLang="en-US" dirty="0"/>
          </a:p>
        </p:txBody>
      </p:sp>
      <p:sp>
        <p:nvSpPr>
          <p:cNvPr id="12" name="文本占位符 7"/>
          <p:cNvSpPr>
            <a:spLocks noGrp="1"/>
          </p:cNvSpPr>
          <p:nvPr>
            <p:ph type="body" sz="quarter" idx="14" hasCustomPrompt="1"/>
          </p:nvPr>
        </p:nvSpPr>
        <p:spPr>
          <a:xfrm>
            <a:off x="5782422" y="2749326"/>
            <a:ext cx="1321432" cy="1056669"/>
          </a:xfrm>
          <a:prstGeom prst="rect">
            <a:avLst/>
          </a:prstGeom>
        </p:spPr>
        <p:txBody>
          <a:bodyPr anchor="ctr"/>
          <a:lstStyle>
            <a:lvl1pPr marL="0" indent="0" algn="l">
              <a:buNone/>
              <a:defRPr sz="7200" b="1">
                <a:solidFill>
                  <a:schemeClr val="accent4"/>
                </a:solidFill>
              </a:defRPr>
            </a:lvl1pPr>
          </a:lstStyle>
          <a:p>
            <a:pPr lvl="0"/>
            <a:r>
              <a:rPr kumimoji="1" lang="en-US" altLang="zh-CN" smtClean="0"/>
              <a:t>00</a:t>
            </a:r>
            <a:endParaRPr kumimoji="1" lang="zh-CN" altLang="en-US" dirty="0"/>
          </a:p>
        </p:txBody>
      </p:sp>
      <p:sp>
        <p:nvSpPr>
          <p:cNvPr id="13" name="文本占位符 7"/>
          <p:cNvSpPr>
            <a:spLocks noGrp="1"/>
          </p:cNvSpPr>
          <p:nvPr>
            <p:ph type="body" sz="quarter" idx="15"/>
          </p:nvPr>
        </p:nvSpPr>
        <p:spPr>
          <a:xfrm>
            <a:off x="7103853" y="2967318"/>
            <a:ext cx="4039565" cy="620686"/>
          </a:xfrm>
          <a:prstGeom prst="rect">
            <a:avLst/>
          </a:prstGeom>
        </p:spPr>
        <p:txBody>
          <a:bodyPr anchor="ctr"/>
          <a:lstStyle>
            <a:lvl1pPr marL="0" indent="0" algn="l">
              <a:buNone/>
              <a:defRPr sz="3200" b="1">
                <a:solidFill>
                  <a:schemeClr val="accent4"/>
                </a:solidFill>
              </a:defRPr>
            </a:lvl1pPr>
          </a:lstStyle>
          <a:p>
            <a:pPr lvl="0"/>
            <a:endParaRPr kumimoji="1" lang="zh-CN" altLang="en-US" dirty="0"/>
          </a:p>
        </p:txBody>
      </p:sp>
      <p:sp>
        <p:nvSpPr>
          <p:cNvPr id="14" name="文本占位符 7"/>
          <p:cNvSpPr>
            <a:spLocks noGrp="1"/>
          </p:cNvSpPr>
          <p:nvPr>
            <p:ph type="body" sz="quarter" idx="16" hasCustomPrompt="1"/>
          </p:nvPr>
        </p:nvSpPr>
        <p:spPr>
          <a:xfrm>
            <a:off x="5782422" y="4027008"/>
            <a:ext cx="1321432" cy="1056669"/>
          </a:xfrm>
          <a:prstGeom prst="rect">
            <a:avLst/>
          </a:prstGeom>
        </p:spPr>
        <p:txBody>
          <a:bodyPr anchor="ctr"/>
          <a:lstStyle>
            <a:lvl1pPr marL="0" indent="0" algn="l">
              <a:buNone/>
              <a:defRPr sz="7200" b="1">
                <a:solidFill>
                  <a:schemeClr val="accent4"/>
                </a:solidFill>
              </a:defRPr>
            </a:lvl1pPr>
          </a:lstStyle>
          <a:p>
            <a:pPr lvl="0"/>
            <a:r>
              <a:rPr kumimoji="1" lang="en-US" altLang="zh-CN" smtClean="0"/>
              <a:t>00</a:t>
            </a:r>
            <a:endParaRPr kumimoji="1" lang="zh-CN" altLang="en-US" dirty="0"/>
          </a:p>
        </p:txBody>
      </p:sp>
      <p:sp>
        <p:nvSpPr>
          <p:cNvPr id="15" name="文本占位符 7"/>
          <p:cNvSpPr>
            <a:spLocks noGrp="1"/>
          </p:cNvSpPr>
          <p:nvPr>
            <p:ph type="body" sz="quarter" idx="17"/>
          </p:nvPr>
        </p:nvSpPr>
        <p:spPr>
          <a:xfrm>
            <a:off x="7103853" y="4245000"/>
            <a:ext cx="4039565" cy="620686"/>
          </a:xfrm>
          <a:prstGeom prst="rect">
            <a:avLst/>
          </a:prstGeom>
        </p:spPr>
        <p:txBody>
          <a:bodyPr anchor="ctr"/>
          <a:lstStyle>
            <a:lvl1pPr marL="0" indent="0" algn="l">
              <a:buNone/>
              <a:defRPr sz="3200" b="1">
                <a:solidFill>
                  <a:schemeClr val="accent4"/>
                </a:solidFill>
              </a:defRPr>
            </a:lvl1pPr>
          </a:lstStyle>
          <a:p>
            <a:pPr lvl="0"/>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sp>
        <p:nvSpPr>
          <p:cNvPr id="3" name="矩形 2"/>
          <p:cNvSpPr/>
          <p:nvPr userDrawn="1"/>
        </p:nvSpPr>
        <p:spPr>
          <a:xfrm>
            <a:off x="208547" y="186569"/>
            <a:ext cx="11774906" cy="6484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6"/>
          <p:cNvGrpSpPr/>
          <p:nvPr userDrawn="1"/>
        </p:nvGrpSpPr>
        <p:grpSpPr>
          <a:xfrm rot="5400000">
            <a:off x="-530982" y="1297820"/>
            <a:ext cx="6678591" cy="4268149"/>
            <a:chOff x="192505" y="2307657"/>
            <a:chExt cx="11819823" cy="2340546"/>
          </a:xfrm>
          <a:effectLst>
            <a:outerShdw blurRad="50800" dist="38100" dir="2700000" algn="tl" rotWithShape="0">
              <a:prstClr val="black">
                <a:alpha val="40000"/>
              </a:prstClr>
            </a:outerShdw>
          </a:effectLst>
        </p:grpSpPr>
        <p:sp>
          <p:nvSpPr>
            <p:cNvPr id="5" name="矩形 4"/>
            <p:cNvSpPr/>
            <p:nvPr/>
          </p:nvSpPr>
          <p:spPr>
            <a:xfrm>
              <a:off x="192505" y="2307657"/>
              <a:ext cx="11819823" cy="2242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p:nvSpPr>
          <p:spPr>
            <a:xfrm rot="16200000" flipH="1">
              <a:off x="22392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5"/>
            <p:cNvSpPr/>
            <p:nvPr/>
          </p:nvSpPr>
          <p:spPr>
            <a:xfrm rot="5400000">
              <a:off x="1187445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占位符 7"/>
          <p:cNvSpPr>
            <a:spLocks noGrp="1"/>
          </p:cNvSpPr>
          <p:nvPr>
            <p:ph type="body" sz="quarter" idx="10" hasCustomPrompt="1"/>
          </p:nvPr>
        </p:nvSpPr>
        <p:spPr>
          <a:xfrm>
            <a:off x="1616608" y="2534855"/>
            <a:ext cx="2561864" cy="1056669"/>
          </a:xfrm>
          <a:prstGeom prst="rect">
            <a:avLst/>
          </a:prstGeom>
        </p:spPr>
        <p:txBody>
          <a:bodyPr anchor="ctr"/>
          <a:lstStyle>
            <a:lvl1pPr marL="0" indent="0" algn="ctr">
              <a:buNone/>
              <a:defRPr sz="7200" b="1">
                <a:solidFill>
                  <a:schemeClr val="bg1"/>
                </a:solidFill>
              </a:defRPr>
            </a:lvl1pPr>
          </a:lstStyle>
          <a:p>
            <a:pPr lvl="0"/>
            <a:r>
              <a:rPr kumimoji="1" lang="zh-CN" altLang="en-US" smtClean="0"/>
              <a:t>标题</a:t>
            </a:r>
            <a:endParaRPr kumimoji="1" lang="zh-CN" altLang="en-US"/>
          </a:p>
        </p:txBody>
      </p:sp>
      <p:sp>
        <p:nvSpPr>
          <p:cNvPr id="9" name="文本占位符 7"/>
          <p:cNvSpPr>
            <a:spLocks noGrp="1"/>
          </p:cNvSpPr>
          <p:nvPr>
            <p:ph type="body" sz="quarter" idx="11" hasCustomPrompt="1"/>
          </p:nvPr>
        </p:nvSpPr>
        <p:spPr>
          <a:xfrm>
            <a:off x="1616608" y="3591045"/>
            <a:ext cx="2561864" cy="371430"/>
          </a:xfrm>
          <a:prstGeom prst="rect">
            <a:avLst/>
          </a:prstGeom>
        </p:spPr>
        <p:txBody>
          <a:bodyPr anchor="t"/>
          <a:lstStyle>
            <a:lvl1pPr marL="0" indent="0" algn="ctr">
              <a:buNone/>
              <a:defRPr sz="24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0" name="文本占位符 7"/>
          <p:cNvSpPr>
            <a:spLocks noGrp="1"/>
          </p:cNvSpPr>
          <p:nvPr>
            <p:ph type="body" sz="quarter" idx="12" hasCustomPrompt="1"/>
          </p:nvPr>
        </p:nvSpPr>
        <p:spPr>
          <a:xfrm>
            <a:off x="5782422" y="1035621"/>
            <a:ext cx="1321432" cy="1056669"/>
          </a:xfrm>
          <a:prstGeom prst="rect">
            <a:avLst/>
          </a:prstGeom>
        </p:spPr>
        <p:txBody>
          <a:bodyPr anchor="ctr"/>
          <a:lstStyle>
            <a:lvl1pPr marL="0" indent="0" algn="l">
              <a:buNone/>
              <a:defRPr sz="7200" b="1">
                <a:solidFill>
                  <a:schemeClr val="accent4"/>
                </a:solidFill>
              </a:defRPr>
            </a:lvl1pPr>
          </a:lstStyle>
          <a:p>
            <a:pPr lvl="0"/>
            <a:r>
              <a:rPr kumimoji="1" lang="en-US" altLang="zh-CN" smtClean="0"/>
              <a:t>00</a:t>
            </a:r>
            <a:endParaRPr kumimoji="1" lang="zh-CN" altLang="en-US" dirty="0"/>
          </a:p>
        </p:txBody>
      </p:sp>
      <p:sp>
        <p:nvSpPr>
          <p:cNvPr id="11" name="文本占位符 7"/>
          <p:cNvSpPr>
            <a:spLocks noGrp="1"/>
          </p:cNvSpPr>
          <p:nvPr>
            <p:ph type="body" sz="quarter" idx="13"/>
          </p:nvPr>
        </p:nvSpPr>
        <p:spPr>
          <a:xfrm>
            <a:off x="7103853" y="1253613"/>
            <a:ext cx="4039565" cy="620686"/>
          </a:xfrm>
          <a:prstGeom prst="rect">
            <a:avLst/>
          </a:prstGeom>
        </p:spPr>
        <p:txBody>
          <a:bodyPr anchor="ctr"/>
          <a:lstStyle>
            <a:lvl1pPr marL="0" indent="0" algn="l">
              <a:buNone/>
              <a:defRPr sz="3200" b="1">
                <a:solidFill>
                  <a:schemeClr val="accent4"/>
                </a:solidFill>
              </a:defRPr>
            </a:lvl1pPr>
          </a:lstStyle>
          <a:p>
            <a:pPr lvl="0"/>
            <a:endParaRPr kumimoji="1" lang="zh-CN" altLang="en-US" dirty="0"/>
          </a:p>
        </p:txBody>
      </p:sp>
      <p:sp>
        <p:nvSpPr>
          <p:cNvPr id="12" name="文本占位符 7"/>
          <p:cNvSpPr>
            <a:spLocks noGrp="1"/>
          </p:cNvSpPr>
          <p:nvPr>
            <p:ph type="body" sz="quarter" idx="14" hasCustomPrompt="1"/>
          </p:nvPr>
        </p:nvSpPr>
        <p:spPr>
          <a:xfrm>
            <a:off x="5782422" y="2316863"/>
            <a:ext cx="1321432" cy="1056669"/>
          </a:xfrm>
          <a:prstGeom prst="rect">
            <a:avLst/>
          </a:prstGeom>
        </p:spPr>
        <p:txBody>
          <a:bodyPr anchor="ctr"/>
          <a:lstStyle>
            <a:lvl1pPr marL="0" indent="0" algn="l">
              <a:buNone/>
              <a:defRPr sz="7200" b="1">
                <a:solidFill>
                  <a:schemeClr val="accent4"/>
                </a:solidFill>
              </a:defRPr>
            </a:lvl1pPr>
          </a:lstStyle>
          <a:p>
            <a:pPr lvl="0"/>
            <a:r>
              <a:rPr kumimoji="1" lang="en-US" altLang="zh-CN" smtClean="0"/>
              <a:t>00</a:t>
            </a:r>
            <a:endParaRPr kumimoji="1" lang="zh-CN" altLang="en-US" dirty="0"/>
          </a:p>
        </p:txBody>
      </p:sp>
      <p:sp>
        <p:nvSpPr>
          <p:cNvPr id="13" name="文本占位符 7"/>
          <p:cNvSpPr>
            <a:spLocks noGrp="1"/>
          </p:cNvSpPr>
          <p:nvPr>
            <p:ph type="body" sz="quarter" idx="15"/>
          </p:nvPr>
        </p:nvSpPr>
        <p:spPr>
          <a:xfrm>
            <a:off x="7103853" y="2534855"/>
            <a:ext cx="4039565" cy="620686"/>
          </a:xfrm>
          <a:prstGeom prst="rect">
            <a:avLst/>
          </a:prstGeom>
        </p:spPr>
        <p:txBody>
          <a:bodyPr anchor="ctr"/>
          <a:lstStyle>
            <a:lvl1pPr marL="0" indent="0" algn="l">
              <a:buNone/>
              <a:defRPr sz="3200" b="1">
                <a:solidFill>
                  <a:schemeClr val="accent4"/>
                </a:solidFill>
              </a:defRPr>
            </a:lvl1pPr>
          </a:lstStyle>
          <a:p>
            <a:pPr lvl="0"/>
            <a:endParaRPr kumimoji="1" lang="zh-CN" altLang="en-US" dirty="0"/>
          </a:p>
        </p:txBody>
      </p:sp>
      <p:sp>
        <p:nvSpPr>
          <p:cNvPr id="14" name="文本占位符 7"/>
          <p:cNvSpPr>
            <a:spLocks noGrp="1"/>
          </p:cNvSpPr>
          <p:nvPr>
            <p:ph type="body" sz="quarter" idx="16" hasCustomPrompt="1"/>
          </p:nvPr>
        </p:nvSpPr>
        <p:spPr>
          <a:xfrm>
            <a:off x="5782422" y="3594545"/>
            <a:ext cx="1321432" cy="1056669"/>
          </a:xfrm>
          <a:prstGeom prst="rect">
            <a:avLst/>
          </a:prstGeom>
        </p:spPr>
        <p:txBody>
          <a:bodyPr anchor="ctr"/>
          <a:lstStyle>
            <a:lvl1pPr marL="0" indent="0" algn="l">
              <a:buNone/>
              <a:defRPr sz="7200" b="1">
                <a:solidFill>
                  <a:schemeClr val="accent4"/>
                </a:solidFill>
              </a:defRPr>
            </a:lvl1pPr>
          </a:lstStyle>
          <a:p>
            <a:pPr lvl="0"/>
            <a:r>
              <a:rPr kumimoji="1" lang="en-US" altLang="zh-CN" smtClean="0"/>
              <a:t>00</a:t>
            </a:r>
            <a:endParaRPr kumimoji="1" lang="zh-CN" altLang="en-US" dirty="0"/>
          </a:p>
        </p:txBody>
      </p:sp>
      <p:sp>
        <p:nvSpPr>
          <p:cNvPr id="15" name="文本占位符 7"/>
          <p:cNvSpPr>
            <a:spLocks noGrp="1"/>
          </p:cNvSpPr>
          <p:nvPr>
            <p:ph type="body" sz="quarter" idx="17"/>
          </p:nvPr>
        </p:nvSpPr>
        <p:spPr>
          <a:xfrm>
            <a:off x="7103853" y="3812537"/>
            <a:ext cx="4039565" cy="620686"/>
          </a:xfrm>
          <a:prstGeom prst="rect">
            <a:avLst/>
          </a:prstGeom>
        </p:spPr>
        <p:txBody>
          <a:bodyPr anchor="ctr"/>
          <a:lstStyle>
            <a:lvl1pPr marL="0" indent="0" algn="l">
              <a:buNone/>
              <a:defRPr sz="3200" b="1">
                <a:solidFill>
                  <a:schemeClr val="accent4"/>
                </a:solidFill>
              </a:defRPr>
            </a:lvl1pPr>
          </a:lstStyle>
          <a:p>
            <a:pPr lvl="0"/>
            <a:endParaRPr kumimoji="1" lang="zh-CN" altLang="en-US" dirty="0"/>
          </a:p>
        </p:txBody>
      </p:sp>
      <p:sp>
        <p:nvSpPr>
          <p:cNvPr id="16" name="文本占位符 7"/>
          <p:cNvSpPr>
            <a:spLocks noGrp="1"/>
          </p:cNvSpPr>
          <p:nvPr>
            <p:ph type="body" sz="quarter" idx="18" hasCustomPrompt="1"/>
          </p:nvPr>
        </p:nvSpPr>
        <p:spPr>
          <a:xfrm>
            <a:off x="5782422" y="4874007"/>
            <a:ext cx="1321432" cy="1056669"/>
          </a:xfrm>
          <a:prstGeom prst="rect">
            <a:avLst/>
          </a:prstGeom>
        </p:spPr>
        <p:txBody>
          <a:bodyPr anchor="ctr"/>
          <a:lstStyle>
            <a:lvl1pPr marL="0" indent="0" algn="l">
              <a:buNone/>
              <a:defRPr sz="7200" b="1">
                <a:solidFill>
                  <a:schemeClr val="accent4"/>
                </a:solidFill>
              </a:defRPr>
            </a:lvl1pPr>
          </a:lstStyle>
          <a:p>
            <a:pPr lvl="0"/>
            <a:r>
              <a:rPr kumimoji="1" lang="en-US" altLang="zh-CN" smtClean="0"/>
              <a:t>00</a:t>
            </a:r>
            <a:endParaRPr kumimoji="1" lang="zh-CN" altLang="en-US" dirty="0"/>
          </a:p>
        </p:txBody>
      </p:sp>
      <p:sp>
        <p:nvSpPr>
          <p:cNvPr id="17" name="文本占位符 7"/>
          <p:cNvSpPr>
            <a:spLocks noGrp="1"/>
          </p:cNvSpPr>
          <p:nvPr>
            <p:ph type="body" sz="quarter" idx="19"/>
          </p:nvPr>
        </p:nvSpPr>
        <p:spPr>
          <a:xfrm>
            <a:off x="7103853" y="5091999"/>
            <a:ext cx="4039565" cy="620686"/>
          </a:xfrm>
          <a:prstGeom prst="rect">
            <a:avLst/>
          </a:prstGeom>
        </p:spPr>
        <p:txBody>
          <a:bodyPr anchor="ctr"/>
          <a:lstStyle>
            <a:lvl1pPr marL="0" indent="0" algn="l">
              <a:buNone/>
              <a:defRPr sz="3200" b="1">
                <a:solidFill>
                  <a:schemeClr val="accent4"/>
                </a:solidFill>
              </a:defRPr>
            </a:lvl1pPr>
          </a:lstStyle>
          <a:p>
            <a:pPr lvl="0"/>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sp>
        <p:nvSpPr>
          <p:cNvPr id="3" name="矩形 2"/>
          <p:cNvSpPr/>
          <p:nvPr userDrawn="1"/>
        </p:nvSpPr>
        <p:spPr>
          <a:xfrm>
            <a:off x="208547" y="186569"/>
            <a:ext cx="11774906" cy="6484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6"/>
          <p:cNvGrpSpPr/>
          <p:nvPr userDrawn="1"/>
        </p:nvGrpSpPr>
        <p:grpSpPr>
          <a:xfrm rot="5400000">
            <a:off x="-530982" y="1297820"/>
            <a:ext cx="6678591" cy="4268149"/>
            <a:chOff x="192505" y="2307657"/>
            <a:chExt cx="11819823" cy="2340546"/>
          </a:xfrm>
          <a:effectLst>
            <a:outerShdw blurRad="50800" dist="38100" dir="2700000" algn="tl" rotWithShape="0">
              <a:prstClr val="black">
                <a:alpha val="40000"/>
              </a:prstClr>
            </a:outerShdw>
          </a:effectLst>
        </p:grpSpPr>
        <p:sp>
          <p:nvSpPr>
            <p:cNvPr id="5" name="矩形 4"/>
            <p:cNvSpPr/>
            <p:nvPr/>
          </p:nvSpPr>
          <p:spPr>
            <a:xfrm>
              <a:off x="192505" y="2307657"/>
              <a:ext cx="11819823" cy="2242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p:nvSpPr>
          <p:spPr>
            <a:xfrm rot="16200000" flipH="1">
              <a:off x="22392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5"/>
            <p:cNvSpPr/>
            <p:nvPr/>
          </p:nvSpPr>
          <p:spPr>
            <a:xfrm rot="5400000">
              <a:off x="1187445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占位符 7"/>
          <p:cNvSpPr>
            <a:spLocks noGrp="1"/>
          </p:cNvSpPr>
          <p:nvPr>
            <p:ph type="body" sz="quarter" idx="10" hasCustomPrompt="1"/>
          </p:nvPr>
        </p:nvSpPr>
        <p:spPr>
          <a:xfrm>
            <a:off x="1616608" y="2534855"/>
            <a:ext cx="2561864" cy="1056669"/>
          </a:xfrm>
          <a:prstGeom prst="rect">
            <a:avLst/>
          </a:prstGeom>
        </p:spPr>
        <p:txBody>
          <a:bodyPr anchor="ctr"/>
          <a:lstStyle>
            <a:lvl1pPr marL="0" indent="0" algn="ctr">
              <a:buNone/>
              <a:defRPr sz="7200" b="1">
                <a:solidFill>
                  <a:schemeClr val="bg1"/>
                </a:solidFill>
              </a:defRPr>
            </a:lvl1pPr>
          </a:lstStyle>
          <a:p>
            <a:pPr lvl="0"/>
            <a:r>
              <a:rPr kumimoji="1" lang="zh-CN" altLang="en-US" smtClean="0"/>
              <a:t>标题</a:t>
            </a:r>
            <a:endParaRPr kumimoji="1" lang="zh-CN" altLang="en-US"/>
          </a:p>
        </p:txBody>
      </p:sp>
      <p:sp>
        <p:nvSpPr>
          <p:cNvPr id="9" name="文本占位符 7"/>
          <p:cNvSpPr>
            <a:spLocks noGrp="1"/>
          </p:cNvSpPr>
          <p:nvPr>
            <p:ph type="body" sz="quarter" idx="11" hasCustomPrompt="1"/>
          </p:nvPr>
        </p:nvSpPr>
        <p:spPr>
          <a:xfrm>
            <a:off x="1616608" y="3591045"/>
            <a:ext cx="2561864" cy="371430"/>
          </a:xfrm>
          <a:prstGeom prst="rect">
            <a:avLst/>
          </a:prstGeom>
        </p:spPr>
        <p:txBody>
          <a:bodyPr anchor="t"/>
          <a:lstStyle>
            <a:lvl1pPr marL="0" indent="0" algn="ctr">
              <a:buNone/>
              <a:defRPr sz="24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0" name="文本占位符 7"/>
          <p:cNvSpPr>
            <a:spLocks noGrp="1"/>
          </p:cNvSpPr>
          <p:nvPr>
            <p:ph type="body" sz="quarter" idx="12" hasCustomPrompt="1"/>
          </p:nvPr>
        </p:nvSpPr>
        <p:spPr>
          <a:xfrm>
            <a:off x="6018525" y="903366"/>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11" name="文本占位符 7"/>
          <p:cNvSpPr>
            <a:spLocks noGrp="1"/>
          </p:cNvSpPr>
          <p:nvPr>
            <p:ph type="body" sz="quarter" idx="13"/>
          </p:nvPr>
        </p:nvSpPr>
        <p:spPr>
          <a:xfrm>
            <a:off x="7223563" y="1068695"/>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18" name="文本占位符 7"/>
          <p:cNvSpPr>
            <a:spLocks noGrp="1"/>
          </p:cNvSpPr>
          <p:nvPr>
            <p:ph type="body" sz="quarter" idx="14" hasCustomPrompt="1"/>
          </p:nvPr>
        </p:nvSpPr>
        <p:spPr>
          <a:xfrm>
            <a:off x="6018525" y="1869771"/>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19" name="文本占位符 7"/>
          <p:cNvSpPr>
            <a:spLocks noGrp="1"/>
          </p:cNvSpPr>
          <p:nvPr>
            <p:ph type="body" sz="quarter" idx="15"/>
          </p:nvPr>
        </p:nvSpPr>
        <p:spPr>
          <a:xfrm>
            <a:off x="7223563" y="2035100"/>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20" name="文本占位符 7"/>
          <p:cNvSpPr>
            <a:spLocks noGrp="1"/>
          </p:cNvSpPr>
          <p:nvPr>
            <p:ph type="body" sz="quarter" idx="16" hasCustomPrompt="1"/>
          </p:nvPr>
        </p:nvSpPr>
        <p:spPr>
          <a:xfrm>
            <a:off x="6018525" y="2836176"/>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21" name="文本占位符 7"/>
          <p:cNvSpPr>
            <a:spLocks noGrp="1"/>
          </p:cNvSpPr>
          <p:nvPr>
            <p:ph type="body" sz="quarter" idx="17"/>
          </p:nvPr>
        </p:nvSpPr>
        <p:spPr>
          <a:xfrm>
            <a:off x="7223563" y="3001505"/>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22" name="文本占位符 7"/>
          <p:cNvSpPr>
            <a:spLocks noGrp="1"/>
          </p:cNvSpPr>
          <p:nvPr>
            <p:ph type="body" sz="quarter" idx="18" hasCustomPrompt="1"/>
          </p:nvPr>
        </p:nvSpPr>
        <p:spPr>
          <a:xfrm>
            <a:off x="6018525" y="3802581"/>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23" name="文本占位符 7"/>
          <p:cNvSpPr>
            <a:spLocks noGrp="1"/>
          </p:cNvSpPr>
          <p:nvPr>
            <p:ph type="body" sz="quarter" idx="19"/>
          </p:nvPr>
        </p:nvSpPr>
        <p:spPr>
          <a:xfrm>
            <a:off x="7223563" y="3967910"/>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24" name="文本占位符 7"/>
          <p:cNvSpPr>
            <a:spLocks noGrp="1"/>
          </p:cNvSpPr>
          <p:nvPr>
            <p:ph type="body" sz="quarter" idx="20" hasCustomPrompt="1"/>
          </p:nvPr>
        </p:nvSpPr>
        <p:spPr>
          <a:xfrm>
            <a:off x="6018525" y="4768986"/>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25" name="文本占位符 7"/>
          <p:cNvSpPr>
            <a:spLocks noGrp="1"/>
          </p:cNvSpPr>
          <p:nvPr>
            <p:ph type="body" sz="quarter" idx="21"/>
          </p:nvPr>
        </p:nvSpPr>
        <p:spPr>
          <a:xfrm>
            <a:off x="7223563" y="4934315"/>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3" name="矩形 2"/>
          <p:cNvSpPr/>
          <p:nvPr userDrawn="1"/>
        </p:nvSpPr>
        <p:spPr>
          <a:xfrm>
            <a:off x="208547" y="186569"/>
            <a:ext cx="11774906" cy="6484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合 6"/>
          <p:cNvGrpSpPr/>
          <p:nvPr userDrawn="1"/>
        </p:nvGrpSpPr>
        <p:grpSpPr>
          <a:xfrm rot="5400000">
            <a:off x="-530982" y="1297820"/>
            <a:ext cx="6678591" cy="4268149"/>
            <a:chOff x="192505" y="2307657"/>
            <a:chExt cx="11819823" cy="2340546"/>
          </a:xfrm>
          <a:effectLst>
            <a:outerShdw blurRad="50800" dist="38100" dir="2700000" algn="tl" rotWithShape="0">
              <a:prstClr val="black">
                <a:alpha val="40000"/>
              </a:prstClr>
            </a:outerShdw>
          </a:effectLst>
        </p:grpSpPr>
        <p:sp>
          <p:nvSpPr>
            <p:cNvPr id="5" name="矩形 4"/>
            <p:cNvSpPr/>
            <p:nvPr/>
          </p:nvSpPr>
          <p:spPr>
            <a:xfrm>
              <a:off x="192505" y="2307657"/>
              <a:ext cx="11819823" cy="2242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4"/>
            <p:cNvSpPr/>
            <p:nvPr/>
          </p:nvSpPr>
          <p:spPr>
            <a:xfrm rot="16200000" flipH="1">
              <a:off x="22392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5"/>
            <p:cNvSpPr/>
            <p:nvPr/>
          </p:nvSpPr>
          <p:spPr>
            <a:xfrm rot="5400000">
              <a:off x="1187445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占位符 7"/>
          <p:cNvSpPr>
            <a:spLocks noGrp="1"/>
          </p:cNvSpPr>
          <p:nvPr>
            <p:ph type="body" sz="quarter" idx="10" hasCustomPrompt="1"/>
          </p:nvPr>
        </p:nvSpPr>
        <p:spPr>
          <a:xfrm>
            <a:off x="1616608" y="2534855"/>
            <a:ext cx="2561864" cy="1056669"/>
          </a:xfrm>
          <a:prstGeom prst="rect">
            <a:avLst/>
          </a:prstGeom>
        </p:spPr>
        <p:txBody>
          <a:bodyPr anchor="ctr"/>
          <a:lstStyle>
            <a:lvl1pPr marL="0" indent="0" algn="ctr">
              <a:buNone/>
              <a:defRPr sz="7200" b="1">
                <a:solidFill>
                  <a:schemeClr val="bg1"/>
                </a:solidFill>
              </a:defRPr>
            </a:lvl1pPr>
          </a:lstStyle>
          <a:p>
            <a:pPr lvl="0"/>
            <a:r>
              <a:rPr kumimoji="1" lang="zh-CN" altLang="en-US" smtClean="0"/>
              <a:t>标题</a:t>
            </a:r>
            <a:endParaRPr kumimoji="1" lang="zh-CN" altLang="en-US"/>
          </a:p>
        </p:txBody>
      </p:sp>
      <p:sp>
        <p:nvSpPr>
          <p:cNvPr id="9" name="文本占位符 7"/>
          <p:cNvSpPr>
            <a:spLocks noGrp="1"/>
          </p:cNvSpPr>
          <p:nvPr>
            <p:ph type="body" sz="quarter" idx="11" hasCustomPrompt="1"/>
          </p:nvPr>
        </p:nvSpPr>
        <p:spPr>
          <a:xfrm>
            <a:off x="1616608" y="3591045"/>
            <a:ext cx="2561864" cy="371430"/>
          </a:xfrm>
          <a:prstGeom prst="rect">
            <a:avLst/>
          </a:prstGeom>
        </p:spPr>
        <p:txBody>
          <a:bodyPr anchor="t"/>
          <a:lstStyle>
            <a:lvl1pPr marL="0" indent="0" algn="ctr">
              <a:buNone/>
              <a:defRPr sz="24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
        <p:nvSpPr>
          <p:cNvPr id="10" name="文本占位符 7"/>
          <p:cNvSpPr>
            <a:spLocks noGrp="1"/>
          </p:cNvSpPr>
          <p:nvPr>
            <p:ph type="body" sz="quarter" idx="12" hasCustomPrompt="1"/>
          </p:nvPr>
        </p:nvSpPr>
        <p:spPr>
          <a:xfrm>
            <a:off x="6018525" y="695022"/>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11" name="文本占位符 7"/>
          <p:cNvSpPr>
            <a:spLocks noGrp="1"/>
          </p:cNvSpPr>
          <p:nvPr>
            <p:ph type="body" sz="quarter" idx="13"/>
          </p:nvPr>
        </p:nvSpPr>
        <p:spPr>
          <a:xfrm>
            <a:off x="7223563" y="860351"/>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18" name="文本占位符 7"/>
          <p:cNvSpPr>
            <a:spLocks noGrp="1"/>
          </p:cNvSpPr>
          <p:nvPr>
            <p:ph type="body" sz="quarter" idx="14" hasCustomPrompt="1"/>
          </p:nvPr>
        </p:nvSpPr>
        <p:spPr>
          <a:xfrm>
            <a:off x="6018525" y="1615154"/>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19" name="文本占位符 7"/>
          <p:cNvSpPr>
            <a:spLocks noGrp="1"/>
          </p:cNvSpPr>
          <p:nvPr>
            <p:ph type="body" sz="quarter" idx="15"/>
          </p:nvPr>
        </p:nvSpPr>
        <p:spPr>
          <a:xfrm>
            <a:off x="7223563" y="1780483"/>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20" name="文本占位符 7"/>
          <p:cNvSpPr>
            <a:spLocks noGrp="1"/>
          </p:cNvSpPr>
          <p:nvPr>
            <p:ph type="body" sz="quarter" idx="16" hasCustomPrompt="1"/>
          </p:nvPr>
        </p:nvSpPr>
        <p:spPr>
          <a:xfrm>
            <a:off x="6018525" y="2539459"/>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21" name="文本占位符 7"/>
          <p:cNvSpPr>
            <a:spLocks noGrp="1"/>
          </p:cNvSpPr>
          <p:nvPr>
            <p:ph type="body" sz="quarter" idx="17"/>
          </p:nvPr>
        </p:nvSpPr>
        <p:spPr>
          <a:xfrm>
            <a:off x="7223563" y="2704788"/>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22" name="文本占位符 7"/>
          <p:cNvSpPr>
            <a:spLocks noGrp="1"/>
          </p:cNvSpPr>
          <p:nvPr>
            <p:ph type="body" sz="quarter" idx="18" hasCustomPrompt="1"/>
          </p:nvPr>
        </p:nvSpPr>
        <p:spPr>
          <a:xfrm>
            <a:off x="6018525" y="3459591"/>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23" name="文本占位符 7"/>
          <p:cNvSpPr>
            <a:spLocks noGrp="1"/>
          </p:cNvSpPr>
          <p:nvPr>
            <p:ph type="body" sz="quarter" idx="19"/>
          </p:nvPr>
        </p:nvSpPr>
        <p:spPr>
          <a:xfrm>
            <a:off x="7223563" y="3624920"/>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24" name="文本占位符 7"/>
          <p:cNvSpPr>
            <a:spLocks noGrp="1"/>
          </p:cNvSpPr>
          <p:nvPr>
            <p:ph type="body" sz="quarter" idx="20" hasCustomPrompt="1"/>
          </p:nvPr>
        </p:nvSpPr>
        <p:spPr>
          <a:xfrm>
            <a:off x="6018525" y="4379723"/>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25" name="文本占位符 7"/>
          <p:cNvSpPr>
            <a:spLocks noGrp="1"/>
          </p:cNvSpPr>
          <p:nvPr>
            <p:ph type="body" sz="quarter" idx="21"/>
          </p:nvPr>
        </p:nvSpPr>
        <p:spPr>
          <a:xfrm>
            <a:off x="7223563" y="4545052"/>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
        <p:nvSpPr>
          <p:cNvPr id="26" name="文本占位符 7"/>
          <p:cNvSpPr>
            <a:spLocks noGrp="1"/>
          </p:cNvSpPr>
          <p:nvPr>
            <p:ph type="body" sz="quarter" idx="22" hasCustomPrompt="1"/>
          </p:nvPr>
        </p:nvSpPr>
        <p:spPr>
          <a:xfrm>
            <a:off x="6018525" y="5299855"/>
            <a:ext cx="1205038" cy="801393"/>
          </a:xfrm>
          <a:prstGeom prst="rect">
            <a:avLst/>
          </a:prstGeom>
        </p:spPr>
        <p:txBody>
          <a:bodyPr anchor="ctr"/>
          <a:lstStyle>
            <a:lvl1pPr marL="0" indent="0" algn="l">
              <a:buNone/>
              <a:defRPr sz="6000" b="1">
                <a:solidFill>
                  <a:schemeClr val="accent4"/>
                </a:solidFill>
              </a:defRPr>
            </a:lvl1pPr>
          </a:lstStyle>
          <a:p>
            <a:pPr lvl="0"/>
            <a:r>
              <a:rPr kumimoji="1" lang="en-US" altLang="zh-CN" dirty="0" smtClean="0"/>
              <a:t>00</a:t>
            </a:r>
            <a:endParaRPr kumimoji="1" lang="zh-CN" altLang="en-US" dirty="0"/>
          </a:p>
        </p:txBody>
      </p:sp>
      <p:sp>
        <p:nvSpPr>
          <p:cNvPr id="27" name="文本占位符 7"/>
          <p:cNvSpPr>
            <a:spLocks noGrp="1"/>
          </p:cNvSpPr>
          <p:nvPr>
            <p:ph type="body" sz="quarter" idx="23"/>
          </p:nvPr>
        </p:nvSpPr>
        <p:spPr>
          <a:xfrm>
            <a:off x="7223563" y="5465184"/>
            <a:ext cx="3683752" cy="470737"/>
          </a:xfrm>
          <a:prstGeom prst="rect">
            <a:avLst/>
          </a:prstGeom>
        </p:spPr>
        <p:txBody>
          <a:bodyPr anchor="ctr"/>
          <a:lstStyle>
            <a:lvl1pPr marL="0" indent="0" algn="l">
              <a:buNone/>
              <a:defRPr sz="2400" b="1">
                <a:solidFill>
                  <a:schemeClr val="accent4"/>
                </a:solidFill>
              </a:defRPr>
            </a:lvl1pPr>
          </a:lstStyle>
          <a:p>
            <a:pPr lvl="0"/>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8547" y="186569"/>
            <a:ext cx="11774906" cy="6484862"/>
          </a:xfrm>
          <a:prstGeom prst="rect">
            <a:avLst/>
          </a:prstGeom>
          <a:effectLst>
            <a:outerShdw blurRad="88900" sx="101000" sy="101000" algn="ctr" rotWithShape="0">
              <a:prstClr val="black">
                <a:alpha val="20000"/>
              </a:prstClr>
            </a:outerShdw>
          </a:effectLst>
        </p:spPr>
      </p:pic>
      <p:sp>
        <p:nvSpPr>
          <p:cNvPr id="10" name="椭圆 9"/>
          <p:cNvSpPr/>
          <p:nvPr userDrawn="1"/>
        </p:nvSpPr>
        <p:spPr>
          <a:xfrm>
            <a:off x="3719332" y="1052332"/>
            <a:ext cx="4753336" cy="4753336"/>
          </a:xfrm>
          <a:prstGeom prst="ellipse">
            <a:avLst/>
          </a:prstGeom>
          <a:solidFill>
            <a:schemeClr val="accent4"/>
          </a:solidFill>
          <a:effectLst>
            <a:outerShdw blurRad="889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11" name="文本占位符 7"/>
          <p:cNvSpPr>
            <a:spLocks noGrp="1"/>
          </p:cNvSpPr>
          <p:nvPr>
            <p:ph type="body" sz="quarter" idx="13" hasCustomPrompt="1"/>
          </p:nvPr>
        </p:nvSpPr>
        <p:spPr>
          <a:xfrm>
            <a:off x="4254124" y="2314862"/>
            <a:ext cx="3683752" cy="668032"/>
          </a:xfrm>
          <a:prstGeom prst="rect">
            <a:avLst/>
          </a:prstGeom>
        </p:spPr>
        <p:txBody>
          <a:bodyPr anchor="t"/>
          <a:lstStyle>
            <a:lvl1pPr marL="0" indent="0" algn="ctr">
              <a:buNone/>
              <a:defRPr sz="4000" b="0">
                <a:solidFill>
                  <a:schemeClr val="bg1"/>
                </a:solidFill>
              </a:defRPr>
            </a:lvl1pPr>
          </a:lstStyle>
          <a:p>
            <a:pPr lvl="0"/>
            <a:r>
              <a:rPr kumimoji="1" lang="zh-CN" altLang="en-US" dirty="0" smtClean="0"/>
              <a:t>标题</a:t>
            </a:r>
            <a:endParaRPr kumimoji="1" lang="zh-CN" altLang="en-US" dirty="0"/>
          </a:p>
        </p:txBody>
      </p:sp>
      <p:sp>
        <p:nvSpPr>
          <p:cNvPr id="12" name="文本占位符 7"/>
          <p:cNvSpPr>
            <a:spLocks noGrp="1"/>
          </p:cNvSpPr>
          <p:nvPr>
            <p:ph type="body" sz="quarter" idx="14" hasCustomPrompt="1"/>
          </p:nvPr>
        </p:nvSpPr>
        <p:spPr>
          <a:xfrm>
            <a:off x="3912243" y="3180625"/>
            <a:ext cx="4367514" cy="1044133"/>
          </a:xfrm>
          <a:prstGeom prst="rect">
            <a:avLst/>
          </a:prstGeom>
        </p:spPr>
        <p:txBody>
          <a:bodyPr anchor="t"/>
          <a:lstStyle>
            <a:lvl1pPr marL="0" indent="0" algn="ctr">
              <a:buNone/>
              <a:defRPr sz="6600" b="1">
                <a:solidFill>
                  <a:schemeClr val="bg1"/>
                </a:solidFill>
              </a:defRPr>
            </a:lvl1pPr>
          </a:lstStyle>
          <a:p>
            <a:pPr lvl="0"/>
            <a:r>
              <a:rPr kumimoji="1" lang="zh-CN" altLang="en-US" dirty="0" smtClean="0"/>
              <a:t>标题</a:t>
            </a:r>
            <a:endParaRPr kumimoji="1" lang="zh-CN" altLang="en-US" dirty="0"/>
          </a:p>
        </p:txBody>
      </p:sp>
      <p:cxnSp>
        <p:nvCxnSpPr>
          <p:cNvPr id="13" name="直接连接符 6"/>
          <p:cNvCxnSpPr/>
          <p:nvPr userDrawn="1"/>
        </p:nvCxnSpPr>
        <p:spPr>
          <a:xfrm>
            <a:off x="4711700" y="2986749"/>
            <a:ext cx="275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208547" y="186569"/>
            <a:ext cx="11774906" cy="64848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5" name="组合 6"/>
          <p:cNvGrpSpPr/>
          <p:nvPr userDrawn="1"/>
        </p:nvGrpSpPr>
        <p:grpSpPr>
          <a:xfrm>
            <a:off x="96456" y="325879"/>
            <a:ext cx="11999088" cy="681118"/>
            <a:chOff x="192505" y="2307657"/>
            <a:chExt cx="11819823" cy="2340546"/>
          </a:xfrm>
          <a:effectLst>
            <a:outerShdw blurRad="50800" dist="38100" dir="2700000" algn="tl" rotWithShape="0">
              <a:prstClr val="black">
                <a:alpha val="40000"/>
              </a:prstClr>
            </a:outerShdw>
          </a:effectLst>
        </p:grpSpPr>
        <p:sp>
          <p:nvSpPr>
            <p:cNvPr id="6" name="矩形 5"/>
            <p:cNvSpPr/>
            <p:nvPr/>
          </p:nvSpPr>
          <p:spPr>
            <a:xfrm>
              <a:off x="192505" y="2307657"/>
              <a:ext cx="11819823" cy="22426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4"/>
            <p:cNvSpPr/>
            <p:nvPr/>
          </p:nvSpPr>
          <p:spPr>
            <a:xfrm rot="16200000" flipH="1">
              <a:off x="22392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5"/>
            <p:cNvSpPr/>
            <p:nvPr/>
          </p:nvSpPr>
          <p:spPr>
            <a:xfrm rot="5400000">
              <a:off x="11874453" y="4518927"/>
              <a:ext cx="97859" cy="160693"/>
            </a:xfrm>
            <a:prstGeom prst="triangle">
              <a:avLst>
                <a:gd name="adj"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占位符 7"/>
          <p:cNvSpPr>
            <a:spLocks noGrp="1"/>
          </p:cNvSpPr>
          <p:nvPr>
            <p:ph type="body" sz="quarter" idx="13"/>
          </p:nvPr>
        </p:nvSpPr>
        <p:spPr>
          <a:xfrm>
            <a:off x="348201" y="416830"/>
            <a:ext cx="11446402" cy="470737"/>
          </a:xfrm>
          <a:prstGeom prst="rect">
            <a:avLst/>
          </a:prstGeom>
        </p:spPr>
        <p:txBody>
          <a:bodyPr anchor="ctr"/>
          <a:lstStyle>
            <a:lvl1pPr marL="0" indent="0" algn="l">
              <a:buNone/>
              <a:defRPr sz="2400" b="1">
                <a:solidFill>
                  <a:schemeClr val="bg1"/>
                </a:solidFill>
              </a:defRPr>
            </a:lvl1pPr>
          </a:lstStyle>
          <a:p>
            <a:pPr lvl="0"/>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rPr>
              <a:t>第一组第十二周汇报</a:t>
            </a:r>
            <a:endParaRPr lang="zh-CN" altLang="en-US" dirty="0">
              <a:latin typeface="微软雅黑" panose="020B0503020204020204" charset="-122"/>
              <a:ea typeface="微软雅黑" panose="020B0503020204020204" charset="-122"/>
            </a:endParaRPr>
          </a:p>
        </p:txBody>
      </p:sp>
      <p:sp>
        <p:nvSpPr>
          <p:cNvPr id="6" name="文本占位符 5"/>
          <p:cNvSpPr>
            <a:spLocks noGrp="1"/>
          </p:cNvSpPr>
          <p:nvPr>
            <p:ph type="body" sz="quarter" idx="11"/>
          </p:nvPr>
        </p:nvSpPr>
        <p:spPr>
          <a:xfrm>
            <a:off x="353280" y="4929639"/>
            <a:ext cx="11485602" cy="342342"/>
          </a:xfrm>
        </p:spPr>
        <p:txBody>
          <a:bodyPr/>
          <a:lstStyle/>
          <a:p>
            <a:r>
              <a:rPr lang="zh-CN" altLang="en-US"/>
              <a:t>高驰，江一鸣，简平诚，黄伟祥，高崇凯</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03|</a:t>
            </a:r>
            <a:r>
              <a:rPr kumimoji="1" lang="zh-CN" altLang="en-US" dirty="0" smtClean="0"/>
              <a:t> 无人机（军事）</a:t>
            </a:r>
            <a:endParaRPr kumimoji="1" lang="zh-CN" altLang="en-US" dirty="0"/>
          </a:p>
        </p:txBody>
      </p:sp>
      <p:pic>
        <p:nvPicPr>
          <p:cNvPr id="4" name="图片 3" descr="美国军事"/>
          <p:cNvPicPr>
            <a:picLocks noChangeAspect="1"/>
          </p:cNvPicPr>
          <p:nvPr/>
        </p:nvPicPr>
        <p:blipFill>
          <a:blip r:embed="rId1"/>
          <a:stretch>
            <a:fillRect/>
          </a:stretch>
        </p:blipFill>
        <p:spPr>
          <a:xfrm>
            <a:off x="1590040" y="1809115"/>
            <a:ext cx="3809365" cy="3514090"/>
          </a:xfrm>
          <a:prstGeom prst="rect">
            <a:avLst/>
          </a:prstGeom>
        </p:spPr>
      </p:pic>
      <p:pic>
        <p:nvPicPr>
          <p:cNvPr id="5" name="图片 4" descr="投资额"/>
          <p:cNvPicPr>
            <a:picLocks noChangeAspect="1"/>
          </p:cNvPicPr>
          <p:nvPr/>
        </p:nvPicPr>
        <p:blipFill>
          <a:blip r:embed="rId2"/>
          <a:stretch>
            <a:fillRect/>
          </a:stretch>
        </p:blipFill>
        <p:spPr>
          <a:xfrm>
            <a:off x="5850255" y="1809115"/>
            <a:ext cx="4898390" cy="3514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03|</a:t>
            </a:r>
            <a:r>
              <a:rPr kumimoji="1" lang="zh-CN" altLang="en-US" dirty="0" smtClean="0"/>
              <a:t> 无人机（军事）</a:t>
            </a:r>
            <a:endParaRPr kumimoji="1" lang="zh-CN" altLang="en-US" dirty="0" smtClean="0"/>
          </a:p>
        </p:txBody>
      </p:sp>
      <p:sp>
        <p:nvSpPr>
          <p:cNvPr id="29" name="五边形 28"/>
          <p:cNvSpPr/>
          <p:nvPr/>
        </p:nvSpPr>
        <p:spPr>
          <a:xfrm rot="10800000" flipV="1">
            <a:off x="4648201" y="1673124"/>
            <a:ext cx="1419424" cy="2802780"/>
          </a:xfrm>
          <a:prstGeom prst="homePlat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五边形 29"/>
          <p:cNvSpPr/>
          <p:nvPr/>
        </p:nvSpPr>
        <p:spPr>
          <a:xfrm rot="10800000" flipH="1" flipV="1">
            <a:off x="6138335" y="2557549"/>
            <a:ext cx="1419424" cy="2802780"/>
          </a:xfrm>
          <a:prstGeom prst="homePlate">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2075966" y="1790469"/>
            <a:ext cx="1605280" cy="645795"/>
          </a:xfrm>
          <a:prstGeom prst="rect">
            <a:avLst/>
          </a:prstGeom>
        </p:spPr>
        <p:txBody>
          <a:bodyPr wrap="none">
            <a:spAutoFit/>
          </a:bodyPr>
          <a:lstStyle/>
          <a:p>
            <a:pPr lvl="0">
              <a:lnSpc>
                <a:spcPct val="130000"/>
              </a:lnSpc>
            </a:pPr>
            <a:r>
              <a:rPr lang="zh-CN" altLang="en-US" sz="2800" b="1" dirty="0">
                <a:solidFill>
                  <a:schemeClr val="accent4"/>
                </a:solidFill>
              </a:rPr>
              <a:t>应用场景</a:t>
            </a:r>
            <a:endParaRPr lang="zh-CN" altLang="en-US" sz="2800" b="1" dirty="0">
              <a:solidFill>
                <a:schemeClr val="accent4"/>
              </a:solidFill>
            </a:endParaRPr>
          </a:p>
        </p:txBody>
      </p:sp>
      <p:sp>
        <p:nvSpPr>
          <p:cNvPr id="32" name="矩形 55"/>
          <p:cNvSpPr/>
          <p:nvPr/>
        </p:nvSpPr>
        <p:spPr>
          <a:xfrm>
            <a:off x="1180584" y="2557620"/>
            <a:ext cx="3396907" cy="2040890"/>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r>
              <a:rPr sz="1200" dirty="0" smtClean="0">
                <a:solidFill>
                  <a:schemeClr val="tx1">
                    <a:lumMod val="85000"/>
                    <a:lumOff val="15000"/>
                  </a:schemeClr>
                </a:solidFill>
                <a:latin typeface="+mj-ea"/>
                <a:ea typeface="+mj-ea"/>
              </a:rPr>
              <a:t>1）复杂城市环境中作战（建筑物林立众多、地面极其复杂的城市环境）</a:t>
            </a: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r>
              <a:rPr sz="1200" dirty="0" smtClean="0">
                <a:solidFill>
                  <a:schemeClr val="tx1">
                    <a:lumMod val="85000"/>
                    <a:lumOff val="15000"/>
                  </a:schemeClr>
                </a:solidFill>
                <a:latin typeface="+mj-ea"/>
                <a:ea typeface="+mj-ea"/>
              </a:rPr>
              <a:t>2）低空侦察及对生化武器探测和识别</a:t>
            </a: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r>
              <a:rPr sz="1200" dirty="0" smtClean="0">
                <a:solidFill>
                  <a:schemeClr val="tx1">
                    <a:lumMod val="85000"/>
                    <a:lumOff val="15000"/>
                  </a:schemeClr>
                </a:solidFill>
                <a:latin typeface="+mj-ea"/>
                <a:ea typeface="+mj-ea"/>
              </a:rPr>
              <a:t>3）实施电子干扰和对地攻击</a:t>
            </a:r>
            <a:r>
              <a:rPr lang="zh-CN" altLang="en-US" sz="1200" dirty="0" smtClean="0">
                <a:solidFill>
                  <a:schemeClr val="tx1">
                    <a:lumMod val="85000"/>
                    <a:lumOff val="15000"/>
                  </a:schemeClr>
                </a:solidFill>
                <a:latin typeface="+mj-ea"/>
              </a:rPr>
              <a:t>。</a:t>
            </a:r>
            <a:endParaRPr lang="en-US" altLang="zh-CN" sz="1200" dirty="0">
              <a:solidFill>
                <a:schemeClr val="tx1">
                  <a:lumMod val="85000"/>
                  <a:lumOff val="15000"/>
                </a:schemeClr>
              </a:solidFill>
              <a:latin typeface="+mj-ea"/>
            </a:endParaRPr>
          </a:p>
        </p:txBody>
      </p:sp>
      <p:sp>
        <p:nvSpPr>
          <p:cNvPr id="33" name="矩形 32"/>
          <p:cNvSpPr/>
          <p:nvPr/>
        </p:nvSpPr>
        <p:spPr>
          <a:xfrm>
            <a:off x="8717301" y="3564058"/>
            <a:ext cx="1605280" cy="645795"/>
          </a:xfrm>
          <a:prstGeom prst="rect">
            <a:avLst/>
          </a:prstGeom>
        </p:spPr>
        <p:txBody>
          <a:bodyPr wrap="none">
            <a:spAutoFit/>
          </a:bodyPr>
          <a:lstStyle/>
          <a:p>
            <a:pPr lvl="0">
              <a:lnSpc>
                <a:spcPct val="130000"/>
              </a:lnSpc>
            </a:pPr>
            <a:r>
              <a:rPr lang="zh-CN" altLang="en-US" sz="2800" b="1" dirty="0">
                <a:solidFill>
                  <a:schemeClr val="tx1">
                    <a:lumMod val="65000"/>
                    <a:lumOff val="35000"/>
                  </a:schemeClr>
                </a:solidFill>
              </a:rPr>
              <a:t>技术要求</a:t>
            </a:r>
            <a:endParaRPr lang="zh-CN" altLang="en-US" sz="2800" b="1" dirty="0">
              <a:solidFill>
                <a:schemeClr val="tx1">
                  <a:lumMod val="65000"/>
                  <a:lumOff val="35000"/>
                </a:schemeClr>
              </a:solidFill>
            </a:endParaRPr>
          </a:p>
        </p:txBody>
      </p:sp>
      <p:sp>
        <p:nvSpPr>
          <p:cNvPr id="34" name="矩形 55"/>
          <p:cNvSpPr/>
          <p:nvPr/>
        </p:nvSpPr>
        <p:spPr>
          <a:xfrm>
            <a:off x="8109574" y="4209924"/>
            <a:ext cx="3396907" cy="1766570"/>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r>
              <a:rPr sz="1200" dirty="0" smtClean="0">
                <a:solidFill>
                  <a:schemeClr val="tx1">
                    <a:lumMod val="85000"/>
                    <a:lumOff val="15000"/>
                  </a:schemeClr>
                </a:solidFill>
                <a:latin typeface="+mj-ea"/>
                <a:ea typeface="+mj-ea"/>
              </a:rPr>
              <a:t>1）隐蔽性-体积小、噪声小、模仿度</a:t>
            </a: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r>
              <a:rPr sz="1200" dirty="0" smtClean="0">
                <a:solidFill>
                  <a:schemeClr val="tx1">
                    <a:lumMod val="85000"/>
                    <a:lumOff val="15000"/>
                  </a:schemeClr>
                </a:solidFill>
                <a:latin typeface="+mj-ea"/>
                <a:ea typeface="+mj-ea"/>
              </a:rPr>
              <a:t>2）机动性和灵活性</a:t>
            </a: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endParaRPr sz="1200" dirty="0" smtClean="0">
              <a:solidFill>
                <a:schemeClr val="tx1">
                  <a:lumMod val="85000"/>
                  <a:lumOff val="15000"/>
                </a:schemeClr>
              </a:solidFill>
              <a:latin typeface="+mj-ea"/>
              <a:ea typeface="+mj-ea"/>
            </a:endParaRPr>
          </a:p>
          <a:p>
            <a:pPr marL="285750" indent="-285750">
              <a:lnSpc>
                <a:spcPct val="150000"/>
              </a:lnSpc>
              <a:spcBef>
                <a:spcPts val="600"/>
              </a:spcBef>
              <a:buFont typeface="Arial" panose="020B0604020202020204" pitchFamily="34" charset="0"/>
              <a:buChar char="•"/>
            </a:pPr>
            <a:r>
              <a:rPr sz="1200" dirty="0" smtClean="0">
                <a:solidFill>
                  <a:schemeClr val="tx1">
                    <a:lumMod val="85000"/>
                    <a:lumOff val="15000"/>
                  </a:schemeClr>
                </a:solidFill>
                <a:latin typeface="+mj-ea"/>
                <a:ea typeface="+mj-ea"/>
              </a:rPr>
              <a:t>3）可控性</a:t>
            </a:r>
            <a:endParaRPr sz="1200" dirty="0" smtClean="0">
              <a:solidFill>
                <a:schemeClr val="tx1">
                  <a:lumMod val="85000"/>
                  <a:lumOff val="15000"/>
                </a:schemeClr>
              </a:solidFill>
              <a:latin typeface="+mj-ea"/>
              <a:ea typeface="+mj-ea"/>
            </a:endParaRPr>
          </a:p>
        </p:txBody>
      </p:sp>
      <p:pic>
        <p:nvPicPr>
          <p:cNvPr id="3" name="图片 2" descr="扑翼机"/>
          <p:cNvPicPr>
            <a:picLocks noChangeAspect="1"/>
          </p:cNvPicPr>
          <p:nvPr/>
        </p:nvPicPr>
        <p:blipFill>
          <a:blip r:embed="rId1"/>
          <a:stretch>
            <a:fillRect/>
          </a:stretch>
        </p:blipFill>
        <p:spPr>
          <a:xfrm>
            <a:off x="3057525" y="1163320"/>
            <a:ext cx="5753735" cy="5309870"/>
          </a:xfrm>
          <a:prstGeom prst="rect">
            <a:avLst/>
          </a:prstGeom>
        </p:spPr>
      </p:pic>
      <p:pic>
        <p:nvPicPr>
          <p:cNvPr id="4" name="图片 3" descr="swot"/>
          <p:cNvPicPr>
            <a:picLocks noChangeAspect="1"/>
          </p:cNvPicPr>
          <p:nvPr/>
        </p:nvPicPr>
        <p:blipFill>
          <a:blip r:embed="rId2"/>
          <a:stretch>
            <a:fillRect/>
          </a:stretch>
        </p:blipFill>
        <p:spPr>
          <a:xfrm>
            <a:off x="490220" y="250190"/>
            <a:ext cx="11304270" cy="6358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第四</a:t>
            </a:r>
            <a:r>
              <a:rPr kumimoji="1" lang="zh-CN" altLang="en-US" dirty="0" smtClean="0"/>
              <a:t>部分</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无人机（消费</a:t>
            </a:r>
            <a:r>
              <a:rPr kumimoji="1" lang="zh-CN" altLang="en-US" dirty="0"/>
              <a:t>）</a:t>
            </a:r>
            <a:endParaRPr kumimoji="1" lang="zh-CN" altLang="en-US" dirty="0"/>
          </a:p>
        </p:txBody>
      </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04</a:t>
            </a:r>
            <a:r>
              <a:rPr kumimoji="1" lang="zh-CN" altLang="en-US" dirty="0" smtClean="0"/>
              <a:t> </a:t>
            </a:r>
            <a:r>
              <a:rPr kumimoji="1" lang="en-US" altLang="zh-CN" dirty="0" smtClean="0"/>
              <a:t>|</a:t>
            </a:r>
            <a:r>
              <a:rPr kumimoji="1" lang="zh-CN" altLang="en-US" dirty="0" smtClean="0"/>
              <a:t> 无人机（消费）</a:t>
            </a:r>
            <a:endParaRPr kumimoji="1" lang="zh-CN" altLang="en-US" dirty="0" smtClean="0"/>
          </a:p>
        </p:txBody>
      </p:sp>
      <p:grpSp>
        <p:nvGrpSpPr>
          <p:cNvPr id="5" name="组 4"/>
          <p:cNvGrpSpPr/>
          <p:nvPr/>
        </p:nvGrpSpPr>
        <p:grpSpPr>
          <a:xfrm>
            <a:off x="516255" y="1123315"/>
            <a:ext cx="10965180" cy="5417185"/>
            <a:chOff x="515938" y="1587030"/>
            <a:chExt cx="5555800" cy="2111089"/>
          </a:xfrm>
        </p:grpSpPr>
        <p:grpSp>
          <p:nvGrpSpPr>
            <p:cNvPr id="3" name="组 2"/>
            <p:cNvGrpSpPr/>
            <p:nvPr/>
          </p:nvGrpSpPr>
          <p:grpSpPr>
            <a:xfrm>
              <a:off x="515938" y="1587030"/>
              <a:ext cx="5555800" cy="2111089"/>
              <a:chOff x="515938" y="1587030"/>
              <a:chExt cx="5555800" cy="2111089"/>
            </a:xfrm>
          </p:grpSpPr>
          <p:sp>
            <p:nvSpPr>
              <p:cNvPr id="10" name="矩形 9"/>
              <p:cNvSpPr/>
              <p:nvPr/>
            </p:nvSpPr>
            <p:spPr>
              <a:xfrm>
                <a:off x="515938" y="1587030"/>
                <a:ext cx="5555800" cy="211108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3467" y="1739534"/>
                <a:ext cx="127000" cy="1958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872431" y="1732522"/>
              <a:ext cx="640080" cy="566420"/>
            </a:xfrm>
            <a:prstGeom prst="rect">
              <a:avLst/>
            </a:prstGeom>
          </p:spPr>
          <p:txBody>
            <a:bodyPr wrap="square">
              <a:spAutoFit/>
            </a:bodyPr>
            <a:lstStyle/>
            <a:p>
              <a:pPr marL="457200" lvl="0" indent="-457200">
                <a:lnSpc>
                  <a:spcPct val="130000"/>
                </a:lnSpc>
                <a:buFont typeface="Wingdings" panose="05000000000000000000" pitchFamily="2" charset="2"/>
                <a:buChar char="p"/>
              </a:pPr>
              <a:endParaRPr lang="en-US" altLang="zh-CN" sz="2400" b="1" dirty="0">
                <a:solidFill>
                  <a:schemeClr val="bg1"/>
                </a:solidFill>
              </a:endParaRPr>
            </a:p>
          </p:txBody>
        </p:sp>
      </p:grpSp>
      <p:pic>
        <p:nvPicPr>
          <p:cNvPr id="4" name="图片 3" descr="民"/>
          <p:cNvPicPr>
            <a:picLocks noChangeAspect="1"/>
          </p:cNvPicPr>
          <p:nvPr/>
        </p:nvPicPr>
        <p:blipFill>
          <a:blip r:embed="rId1"/>
          <a:stretch>
            <a:fillRect/>
          </a:stretch>
        </p:blipFill>
        <p:spPr>
          <a:xfrm>
            <a:off x="2922270" y="1711960"/>
            <a:ext cx="6347460" cy="3822700"/>
          </a:xfrm>
          <a:prstGeom prst="rect">
            <a:avLst/>
          </a:prstGeom>
        </p:spPr>
      </p:pic>
      <p:sp>
        <p:nvSpPr>
          <p:cNvPr id="7" name="文本框 6"/>
          <p:cNvSpPr txBox="1"/>
          <p:nvPr/>
        </p:nvSpPr>
        <p:spPr>
          <a:xfrm>
            <a:off x="3855720" y="1214755"/>
            <a:ext cx="8457565" cy="659130"/>
          </a:xfrm>
          <a:prstGeom prst="rect">
            <a:avLst/>
          </a:prstGeom>
          <a:noFill/>
        </p:spPr>
        <p:txBody>
          <a:bodyPr wrap="square" rtlCol="0">
            <a:spAutoFit/>
          </a:bodyPr>
          <a:p>
            <a:r>
              <a:rPr lang="zh-CN" altLang="en-US">
                <a:solidFill>
                  <a:schemeClr val="bg1"/>
                </a:solidFill>
              </a:rPr>
              <a:t>2017年国内预计消费型无人机39791架</a:t>
            </a:r>
            <a:endParaRPr lang="zh-CN" altLang="en-US">
              <a:solidFill>
                <a:schemeClr val="bg1"/>
              </a:solidFill>
            </a:endParaRPr>
          </a:p>
          <a:p>
            <a:endParaRPr lang="zh-CN" altLang="en-US">
              <a:solidFill>
                <a:schemeClr val="bg1"/>
              </a:solidFill>
            </a:endParaRPr>
          </a:p>
        </p:txBody>
      </p:sp>
      <p:sp>
        <p:nvSpPr>
          <p:cNvPr id="9" name="文本框 8"/>
          <p:cNvSpPr txBox="1"/>
          <p:nvPr/>
        </p:nvSpPr>
        <p:spPr>
          <a:xfrm>
            <a:off x="2071370" y="5707380"/>
            <a:ext cx="8579485" cy="933450"/>
          </a:xfrm>
          <a:prstGeom prst="rect">
            <a:avLst/>
          </a:prstGeom>
          <a:noFill/>
        </p:spPr>
        <p:txBody>
          <a:bodyPr wrap="square" rtlCol="0">
            <a:spAutoFit/>
          </a:bodyPr>
          <a:p>
            <a:r>
              <a:rPr lang="zh-CN" altLang="en-US">
                <a:solidFill>
                  <a:schemeClr val="bg1"/>
                </a:solidFill>
                <a:sym typeface="+mn-ea"/>
              </a:rPr>
              <a:t>到2025年，国内无人机航拍市场规模约为300亿元，农林植保为200亿元，安防市场约为150亿元，电力巡检约为50亿元，总规模将达750亿元</a:t>
            </a:r>
            <a:endParaRPr lang="zh-CN" altLang="en-US">
              <a:solidFill>
                <a:schemeClr val="bg1"/>
              </a:solidFill>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04</a:t>
            </a:r>
            <a:r>
              <a:rPr kumimoji="1" lang="zh-CN" altLang="en-US" dirty="0" smtClean="0"/>
              <a:t> </a:t>
            </a:r>
            <a:r>
              <a:rPr kumimoji="1" lang="en-US" altLang="zh-CN" dirty="0" smtClean="0"/>
              <a:t>|</a:t>
            </a:r>
            <a:r>
              <a:rPr kumimoji="1" lang="zh-CN" altLang="en-US" dirty="0" smtClean="0"/>
              <a:t> 无人机（消费</a:t>
            </a:r>
            <a:r>
              <a:rPr kumimoji="1" lang="zh-CN" altLang="en-US" dirty="0" smtClean="0"/>
              <a:t>）</a:t>
            </a:r>
            <a:endParaRPr kumimoji="1" lang="zh-CN" altLang="en-US" dirty="0" smtClean="0"/>
          </a:p>
        </p:txBody>
      </p:sp>
      <p:grpSp>
        <p:nvGrpSpPr>
          <p:cNvPr id="5" name="组 4"/>
          <p:cNvGrpSpPr/>
          <p:nvPr/>
        </p:nvGrpSpPr>
        <p:grpSpPr>
          <a:xfrm>
            <a:off x="516255" y="1412417"/>
            <a:ext cx="10965180" cy="4641214"/>
            <a:chOff x="515938" y="1587030"/>
            <a:chExt cx="5555800" cy="2111089"/>
          </a:xfrm>
        </p:grpSpPr>
        <p:grpSp>
          <p:nvGrpSpPr>
            <p:cNvPr id="3" name="组 2"/>
            <p:cNvGrpSpPr/>
            <p:nvPr/>
          </p:nvGrpSpPr>
          <p:grpSpPr>
            <a:xfrm>
              <a:off x="515938" y="1587030"/>
              <a:ext cx="5555800" cy="2111089"/>
              <a:chOff x="515938" y="1587030"/>
              <a:chExt cx="5555800" cy="2111089"/>
            </a:xfrm>
          </p:grpSpPr>
          <p:sp>
            <p:nvSpPr>
              <p:cNvPr id="10" name="矩形 9"/>
              <p:cNvSpPr/>
              <p:nvPr/>
            </p:nvSpPr>
            <p:spPr>
              <a:xfrm>
                <a:off x="515938" y="1587030"/>
                <a:ext cx="5555800" cy="211108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3467" y="1739534"/>
                <a:ext cx="127000" cy="1958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872431" y="1732522"/>
              <a:ext cx="640080" cy="566420"/>
            </a:xfrm>
            <a:prstGeom prst="rect">
              <a:avLst/>
            </a:prstGeom>
          </p:spPr>
          <p:txBody>
            <a:bodyPr wrap="square">
              <a:spAutoFit/>
            </a:bodyPr>
            <a:lstStyle/>
            <a:p>
              <a:pPr marL="457200" lvl="0" indent="-457200">
                <a:lnSpc>
                  <a:spcPct val="130000"/>
                </a:lnSpc>
                <a:buFont typeface="Wingdings" panose="05000000000000000000" pitchFamily="2" charset="2"/>
                <a:buChar char="p"/>
              </a:pPr>
              <a:endParaRPr lang="en-US" altLang="zh-CN" sz="2400" b="1" dirty="0">
                <a:solidFill>
                  <a:schemeClr val="bg1"/>
                </a:solidFill>
              </a:endParaRPr>
            </a:p>
          </p:txBody>
        </p:sp>
        <p:sp>
          <p:nvSpPr>
            <p:cNvPr id="15" name="矩形 55"/>
            <p:cNvSpPr/>
            <p:nvPr/>
          </p:nvSpPr>
          <p:spPr>
            <a:xfrm>
              <a:off x="1078982" y="1993340"/>
              <a:ext cx="4797781" cy="1642311"/>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根据全球顶级会计公司普华永道会计事务所的产业调研报告，未来无人机在娱乐和媒体的应用领域有88亿美元的潜在市场。</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首先，最广为人知的是它在摄影领域的应用。比如大疆公司的航拍无人机已经非常成熟地投入商业使用。</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其次，无人机在广告领域也有极大的应用前景。商家可以使用无人机捕捉街道上行人的wifi信号，然后精确地将行人路过的商店的广告投送到他的手机上。有人用无人机悬挂横幅进行广告宣传，还有人用装载了LED发光装置的无人机在夜空中组成宣传标语宣传电影。</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另外，无人机在娱乐表演领域也有广泛的应用。一些商业表演、演唱会上会用到它来实现一些特殊的舞台效果。</a:t>
              </a:r>
              <a:endParaRPr sz="1600" dirty="0" smtClean="0">
                <a:solidFill>
                  <a:schemeClr val="bg1"/>
                </a:solidFill>
                <a:latin typeface="+mj-ea"/>
                <a:ea typeface="+mj-ea"/>
              </a:endParaRPr>
            </a:p>
          </p:txBody>
        </p:sp>
      </p:grpSp>
      <p:sp>
        <p:nvSpPr>
          <p:cNvPr id="8" name="矩形 7"/>
          <p:cNvSpPr/>
          <p:nvPr/>
        </p:nvSpPr>
        <p:spPr>
          <a:xfrm>
            <a:off x="1219805" y="1739062"/>
            <a:ext cx="6134807" cy="566420"/>
          </a:xfrm>
          <a:prstGeom prst="rect">
            <a:avLst/>
          </a:prstGeom>
        </p:spPr>
        <p:txBody>
          <a:bodyPr wrap="square">
            <a:spAutoFit/>
          </a:bodyPr>
          <a:p>
            <a:pPr marL="457200" lvl="0" indent="-457200">
              <a:lnSpc>
                <a:spcPct val="130000"/>
              </a:lnSpc>
              <a:buFont typeface="Wingdings" panose="05000000000000000000" pitchFamily="2" charset="2"/>
              <a:buChar char="p"/>
            </a:pPr>
            <a:r>
              <a:rPr lang="zh-CN" altLang="en-US" sz="2400" b="1" dirty="0">
                <a:solidFill>
                  <a:schemeClr val="bg1"/>
                </a:solidFill>
              </a:rPr>
              <a:t>娱乐媒体</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04</a:t>
            </a:r>
            <a:r>
              <a:rPr kumimoji="1" lang="zh-CN" altLang="en-US" dirty="0" smtClean="0"/>
              <a:t> </a:t>
            </a:r>
            <a:r>
              <a:rPr kumimoji="1" lang="en-US" altLang="zh-CN" dirty="0" smtClean="0"/>
              <a:t>|</a:t>
            </a:r>
            <a:r>
              <a:rPr kumimoji="1" lang="zh-CN" altLang="en-US" dirty="0" smtClean="0"/>
              <a:t> 无人机（消费</a:t>
            </a:r>
            <a:r>
              <a:rPr kumimoji="1" lang="zh-CN" altLang="en-US" dirty="0" smtClean="0"/>
              <a:t>）</a:t>
            </a:r>
            <a:endParaRPr kumimoji="1" lang="zh-CN" altLang="en-US" dirty="0" smtClean="0"/>
          </a:p>
        </p:txBody>
      </p:sp>
      <p:grpSp>
        <p:nvGrpSpPr>
          <p:cNvPr id="5" name="组 4"/>
          <p:cNvGrpSpPr/>
          <p:nvPr/>
        </p:nvGrpSpPr>
        <p:grpSpPr>
          <a:xfrm>
            <a:off x="516255" y="1123315"/>
            <a:ext cx="10965180" cy="5417185"/>
            <a:chOff x="515938" y="1587030"/>
            <a:chExt cx="5555800" cy="2111089"/>
          </a:xfrm>
        </p:grpSpPr>
        <p:grpSp>
          <p:nvGrpSpPr>
            <p:cNvPr id="3" name="组 2"/>
            <p:cNvGrpSpPr/>
            <p:nvPr/>
          </p:nvGrpSpPr>
          <p:grpSpPr>
            <a:xfrm>
              <a:off x="515938" y="1587030"/>
              <a:ext cx="5555800" cy="2111089"/>
              <a:chOff x="515938" y="1587030"/>
              <a:chExt cx="5555800" cy="2111089"/>
            </a:xfrm>
          </p:grpSpPr>
          <p:sp>
            <p:nvSpPr>
              <p:cNvPr id="10" name="矩形 9"/>
              <p:cNvSpPr/>
              <p:nvPr/>
            </p:nvSpPr>
            <p:spPr>
              <a:xfrm>
                <a:off x="515938" y="1587030"/>
                <a:ext cx="5555800" cy="211108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3467" y="1739534"/>
                <a:ext cx="127000" cy="1958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872431" y="1732522"/>
              <a:ext cx="640080" cy="566420"/>
            </a:xfrm>
            <a:prstGeom prst="rect">
              <a:avLst/>
            </a:prstGeom>
          </p:spPr>
          <p:txBody>
            <a:bodyPr wrap="square">
              <a:spAutoFit/>
            </a:bodyPr>
            <a:lstStyle/>
            <a:p>
              <a:pPr marL="457200" lvl="0" indent="-457200">
                <a:lnSpc>
                  <a:spcPct val="130000"/>
                </a:lnSpc>
                <a:buFont typeface="Wingdings" panose="05000000000000000000" pitchFamily="2" charset="2"/>
                <a:buChar char="p"/>
              </a:pPr>
              <a:endParaRPr lang="en-US" altLang="zh-CN" sz="2400" b="1" dirty="0">
                <a:solidFill>
                  <a:schemeClr val="bg1"/>
                </a:solidFill>
              </a:endParaRPr>
            </a:p>
          </p:txBody>
        </p:sp>
        <p:sp>
          <p:nvSpPr>
            <p:cNvPr id="15" name="矩形 55"/>
            <p:cNvSpPr/>
            <p:nvPr/>
          </p:nvSpPr>
          <p:spPr>
            <a:xfrm>
              <a:off x="1071260" y="1854514"/>
              <a:ext cx="4797781" cy="1751528"/>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根据中金公司(CICC)的产业报告，我国植保无人机市场容量总计约 475 亿元。</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根据 Yamaha 公司 2014 年在美国参议院的陈述，日本约有 2600 架 Rmax 无人机为 240 万英亩（约合 1457 万亩）农田提供植保服务；根据《2015 年中国国土资源公报》，我国耕地面积 20.25 亿亩；假设我国植保无人机最大密度可达日本的 60%，则我国共需植保无人机 21.7 万架；</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2015 年我国共有植保无人机 2324 架 ， YoY+234%；考虑到电动机性能较差但具有价格优势，假设存量电动机的 50%将更换为油动机、增量无人机的 70%为油动机，则我国尚需油动机 15.1 万架、电动机 6.4 万架；</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以油动机单价 25 万元、电动机单价 15 万元估算，我国植保无人机市场容量约 475 亿元。</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-根据普华永道会计事务所的产业调研报告，未来无人机在农业领域在全球有324亿美元的潜在市场。</a:t>
              </a:r>
              <a:endParaRPr sz="1600" dirty="0" smtClean="0">
                <a:solidFill>
                  <a:schemeClr val="bg1"/>
                </a:solidFill>
                <a:latin typeface="+mj-ea"/>
                <a:ea typeface="+mj-ea"/>
              </a:endParaRPr>
            </a:p>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在农业领域，无人机将被用于作物监测，土壤检测，农作物健康状况评估，空中喷洒农药、叶面肥，空中播种等方面。</a:t>
              </a:r>
              <a:endParaRPr sz="1600" dirty="0" smtClean="0">
                <a:solidFill>
                  <a:schemeClr val="bg1"/>
                </a:solidFill>
                <a:latin typeface="+mj-ea"/>
                <a:ea typeface="+mj-ea"/>
              </a:endParaRPr>
            </a:p>
          </p:txBody>
        </p:sp>
      </p:grpSp>
      <p:sp>
        <p:nvSpPr>
          <p:cNvPr id="8" name="矩形 7"/>
          <p:cNvSpPr/>
          <p:nvPr/>
        </p:nvSpPr>
        <p:spPr>
          <a:xfrm>
            <a:off x="1219805" y="1243127"/>
            <a:ext cx="6134807" cy="566420"/>
          </a:xfrm>
          <a:prstGeom prst="rect">
            <a:avLst/>
          </a:prstGeom>
        </p:spPr>
        <p:txBody>
          <a:bodyPr wrap="square">
            <a:spAutoFit/>
          </a:bodyPr>
          <a:p>
            <a:pPr marL="457200" lvl="0" indent="-457200">
              <a:lnSpc>
                <a:spcPct val="130000"/>
              </a:lnSpc>
              <a:buFont typeface="Wingdings" panose="05000000000000000000" pitchFamily="2" charset="2"/>
              <a:buChar char="p"/>
            </a:pPr>
            <a:r>
              <a:rPr lang="zh-CN" altLang="en-US" sz="2400" b="1" dirty="0">
                <a:solidFill>
                  <a:schemeClr val="bg1"/>
                </a:solidFill>
              </a:rPr>
              <a:t>农业</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04|</a:t>
            </a:r>
            <a:r>
              <a:rPr kumimoji="1" lang="zh-CN" altLang="en-US" dirty="0" smtClean="0"/>
              <a:t> 无人机（消费）</a:t>
            </a:r>
            <a:endParaRPr kumimoji="1" lang="zh-CN" altLang="en-US" dirty="0" smtClean="0"/>
          </a:p>
        </p:txBody>
      </p:sp>
      <p:grpSp>
        <p:nvGrpSpPr>
          <p:cNvPr id="5" name="组 4"/>
          <p:cNvGrpSpPr/>
          <p:nvPr/>
        </p:nvGrpSpPr>
        <p:grpSpPr>
          <a:xfrm>
            <a:off x="516255" y="1412240"/>
            <a:ext cx="10965180" cy="2186940"/>
            <a:chOff x="515938" y="1587030"/>
            <a:chExt cx="5555800" cy="2111089"/>
          </a:xfrm>
        </p:grpSpPr>
        <p:grpSp>
          <p:nvGrpSpPr>
            <p:cNvPr id="3" name="组 2"/>
            <p:cNvGrpSpPr/>
            <p:nvPr/>
          </p:nvGrpSpPr>
          <p:grpSpPr>
            <a:xfrm>
              <a:off x="515938" y="1587030"/>
              <a:ext cx="5555800" cy="2111089"/>
              <a:chOff x="515938" y="1587030"/>
              <a:chExt cx="5555800" cy="2111089"/>
            </a:xfrm>
          </p:grpSpPr>
          <p:sp>
            <p:nvSpPr>
              <p:cNvPr id="10" name="矩形 9"/>
              <p:cNvSpPr/>
              <p:nvPr/>
            </p:nvSpPr>
            <p:spPr>
              <a:xfrm>
                <a:off x="515938" y="1587030"/>
                <a:ext cx="5555800" cy="211108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43467" y="1739534"/>
                <a:ext cx="127000" cy="1958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872431" y="1732522"/>
              <a:ext cx="640080" cy="566420"/>
            </a:xfrm>
            <a:prstGeom prst="rect">
              <a:avLst/>
            </a:prstGeom>
          </p:spPr>
          <p:txBody>
            <a:bodyPr wrap="square">
              <a:spAutoFit/>
            </a:bodyPr>
            <a:lstStyle/>
            <a:p>
              <a:pPr marL="457200" lvl="0" indent="-457200">
                <a:lnSpc>
                  <a:spcPct val="130000"/>
                </a:lnSpc>
                <a:buFont typeface="Wingdings" panose="05000000000000000000" pitchFamily="2" charset="2"/>
                <a:buChar char="p"/>
              </a:pPr>
              <a:endParaRPr lang="en-US" altLang="zh-CN" sz="2400" b="1" dirty="0">
                <a:solidFill>
                  <a:schemeClr val="bg1"/>
                </a:solidFill>
              </a:endParaRPr>
            </a:p>
          </p:txBody>
        </p:sp>
        <p:sp>
          <p:nvSpPr>
            <p:cNvPr id="15" name="矩形 55"/>
            <p:cNvSpPr/>
            <p:nvPr/>
          </p:nvSpPr>
          <p:spPr>
            <a:xfrm>
              <a:off x="1071260" y="2258759"/>
              <a:ext cx="4797781" cy="1146265"/>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 在2015年4月，济南市市中区交警大队正式启用警用无人机航拍早高峰拥堵状况。该机型最高飞行速度72千米/小时，单机可以监控近7平方公里内的交通状况，并将拍摄的交通画面实时传输回交管局指挥中心。</a:t>
              </a:r>
              <a:endParaRPr sz="1600" dirty="0" smtClean="0">
                <a:solidFill>
                  <a:schemeClr val="bg1"/>
                </a:solidFill>
                <a:latin typeface="+mj-ea"/>
                <a:ea typeface="+mj-ea"/>
              </a:endParaRPr>
            </a:p>
          </p:txBody>
        </p:sp>
      </p:grpSp>
      <p:sp>
        <p:nvSpPr>
          <p:cNvPr id="8" name="矩形 7"/>
          <p:cNvSpPr/>
          <p:nvPr/>
        </p:nvSpPr>
        <p:spPr>
          <a:xfrm>
            <a:off x="1219805" y="1541577"/>
            <a:ext cx="6134807" cy="566420"/>
          </a:xfrm>
          <a:prstGeom prst="rect">
            <a:avLst/>
          </a:prstGeom>
        </p:spPr>
        <p:txBody>
          <a:bodyPr wrap="square">
            <a:spAutoFit/>
          </a:bodyPr>
          <a:p>
            <a:pPr marL="457200" lvl="0" indent="-457200">
              <a:lnSpc>
                <a:spcPct val="130000"/>
              </a:lnSpc>
              <a:buFont typeface="Wingdings" panose="05000000000000000000" pitchFamily="2" charset="2"/>
              <a:buChar char="p"/>
            </a:pPr>
            <a:r>
              <a:rPr lang="zh-CN" altLang="en-US" sz="2400" b="1" dirty="0">
                <a:solidFill>
                  <a:schemeClr val="bg1"/>
                </a:solidFill>
              </a:rPr>
              <a:t>交通监管</a:t>
            </a:r>
            <a:endParaRPr lang="zh-CN" altLang="en-US" sz="2400" b="1" dirty="0">
              <a:solidFill>
                <a:schemeClr val="bg1"/>
              </a:solidFill>
            </a:endParaRPr>
          </a:p>
        </p:txBody>
      </p:sp>
      <p:sp>
        <p:nvSpPr>
          <p:cNvPr id="4" name="矩形 3"/>
          <p:cNvSpPr/>
          <p:nvPr/>
        </p:nvSpPr>
        <p:spPr>
          <a:xfrm>
            <a:off x="516255" y="3764280"/>
            <a:ext cx="10965180" cy="281813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767952" y="4242303"/>
            <a:ext cx="250653" cy="2028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219805" y="3861232"/>
            <a:ext cx="6134807" cy="566420"/>
          </a:xfrm>
          <a:prstGeom prst="rect">
            <a:avLst/>
          </a:prstGeom>
        </p:spPr>
        <p:txBody>
          <a:bodyPr wrap="square">
            <a:spAutoFit/>
          </a:bodyPr>
          <a:p>
            <a:pPr marL="457200" lvl="0" indent="-457200">
              <a:lnSpc>
                <a:spcPct val="130000"/>
              </a:lnSpc>
              <a:buFont typeface="Wingdings" panose="05000000000000000000" pitchFamily="2" charset="2"/>
              <a:buChar char="p"/>
            </a:pPr>
            <a:r>
              <a:rPr lang="zh-CN" altLang="en-US" sz="2400" b="1" dirty="0">
                <a:solidFill>
                  <a:schemeClr val="bg1"/>
                </a:solidFill>
              </a:rPr>
              <a:t>未来</a:t>
            </a:r>
            <a:endParaRPr lang="zh-CN" altLang="en-US" sz="2400" b="1" dirty="0">
              <a:solidFill>
                <a:schemeClr val="bg1"/>
              </a:solidFill>
            </a:endParaRPr>
          </a:p>
        </p:txBody>
      </p:sp>
      <p:sp>
        <p:nvSpPr>
          <p:cNvPr id="9" name="矩形 55"/>
          <p:cNvSpPr/>
          <p:nvPr/>
        </p:nvSpPr>
        <p:spPr>
          <a:xfrm>
            <a:off x="1612264" y="4352194"/>
            <a:ext cx="9469119" cy="1918970"/>
          </a:xfrm>
          <a:prstGeom prst="rect">
            <a:avLst/>
          </a:prstGeom>
        </p:spPr>
        <p:txBody>
          <a:bodyPr wrap="square" lIns="91424" tIns="45712" rIns="91424" bIns="45712">
            <a:spAutoFit/>
          </a:bodyPr>
          <a:p>
            <a:pPr marL="285750" indent="-285750">
              <a:lnSpc>
                <a:spcPct val="150000"/>
              </a:lnSpc>
              <a:spcBef>
                <a:spcPts val="600"/>
              </a:spcBef>
              <a:buFont typeface="Arial" panose="020B0604020202020204" pitchFamily="34" charset="0"/>
              <a:buChar char="•"/>
            </a:pPr>
            <a:r>
              <a:rPr sz="1600" dirty="0" smtClean="0">
                <a:solidFill>
                  <a:schemeClr val="bg1"/>
                </a:solidFill>
                <a:latin typeface="+mj-ea"/>
                <a:ea typeface="+mj-ea"/>
              </a:rPr>
              <a:t>可以打开窗户领取无人机送来的快递包裹或美食外卖；艺术家可以通过航拍镜头遥控无人机在巨大幅面的悬崖石壁上绘画；一群放学的小学生们通过人行横道时会有专职无人机代替交通协管员督导机动车辆减速避让；巨大的体育场馆内人头攒动，安保无人机通过全景摄像镜头密切注视着整个场馆的每处细节；大兴安岭数万平方公里的林场作业区被数百台专业植保无人机地毯式监控，时刻担负着森林防火和防止偷猎滥伐的工作……</a:t>
            </a:r>
            <a:endParaRPr sz="1600" dirty="0" smtClean="0">
              <a:solidFill>
                <a:schemeClr val="bg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04</a:t>
            </a:r>
            <a:r>
              <a:rPr kumimoji="1" lang="zh-CN" altLang="en-US" dirty="0" smtClean="0"/>
              <a:t> </a:t>
            </a:r>
            <a:r>
              <a:rPr kumimoji="1" lang="en-US" altLang="zh-CN" dirty="0" smtClean="0"/>
              <a:t>|</a:t>
            </a:r>
            <a:r>
              <a:rPr kumimoji="1" lang="zh-CN" altLang="en-US" dirty="0" smtClean="0"/>
              <a:t> 无人机（消费</a:t>
            </a:r>
            <a:r>
              <a:rPr kumimoji="1" lang="zh-CN" altLang="en-US" dirty="0" smtClean="0"/>
              <a:t>）</a:t>
            </a:r>
            <a:endParaRPr kumimoji="1" lang="zh-CN" altLang="en-US" dirty="0" smtClean="0"/>
          </a:p>
        </p:txBody>
      </p:sp>
      <p:sp>
        <p:nvSpPr>
          <p:cNvPr id="55" name="矩形 54"/>
          <p:cNvSpPr/>
          <p:nvPr/>
        </p:nvSpPr>
        <p:spPr>
          <a:xfrm>
            <a:off x="4985840" y="1701801"/>
            <a:ext cx="2220317" cy="948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矩形 55"/>
          <p:cNvSpPr/>
          <p:nvPr/>
        </p:nvSpPr>
        <p:spPr>
          <a:xfrm>
            <a:off x="5598920" y="1869576"/>
            <a:ext cx="995680" cy="613410"/>
          </a:xfrm>
          <a:prstGeom prst="rect">
            <a:avLst/>
          </a:prstGeom>
        </p:spPr>
        <p:txBody>
          <a:bodyPr wrap="none">
            <a:spAutoFit/>
          </a:bodyPr>
          <a:lstStyle/>
          <a:p>
            <a:pPr lvl="0"/>
            <a:r>
              <a:rPr lang="zh-CN" altLang="en-US" sz="3200" b="1" dirty="0">
                <a:solidFill>
                  <a:prstClr val="white"/>
                </a:solidFill>
              </a:rPr>
              <a:t>优势</a:t>
            </a:r>
            <a:endParaRPr lang="zh-CN" altLang="en-US" sz="3200" b="1" dirty="0">
              <a:solidFill>
                <a:prstClr val="white"/>
              </a:solidFill>
            </a:endParaRPr>
          </a:p>
        </p:txBody>
      </p:sp>
      <p:grpSp>
        <p:nvGrpSpPr>
          <p:cNvPr id="4" name="组 3"/>
          <p:cNvGrpSpPr/>
          <p:nvPr/>
        </p:nvGrpSpPr>
        <p:grpSpPr>
          <a:xfrm>
            <a:off x="494156" y="3429000"/>
            <a:ext cx="2224550" cy="2675467"/>
            <a:chOff x="494156" y="3429000"/>
            <a:chExt cx="2224550" cy="2675467"/>
          </a:xfrm>
        </p:grpSpPr>
        <p:sp>
          <p:nvSpPr>
            <p:cNvPr id="57" name="矩形 56"/>
            <p:cNvSpPr/>
            <p:nvPr/>
          </p:nvSpPr>
          <p:spPr>
            <a:xfrm>
              <a:off x="498389" y="3429000"/>
              <a:ext cx="2220317" cy="948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1" name="矩形 60"/>
            <p:cNvSpPr/>
            <p:nvPr/>
          </p:nvSpPr>
          <p:spPr>
            <a:xfrm>
              <a:off x="494156" y="4377266"/>
              <a:ext cx="2224549" cy="172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137255" y="3610745"/>
              <a:ext cx="995680" cy="613410"/>
            </a:xfrm>
            <a:prstGeom prst="rect">
              <a:avLst/>
            </a:prstGeom>
          </p:spPr>
          <p:txBody>
            <a:bodyPr wrap="none">
              <a:spAutoFit/>
            </a:bodyPr>
            <a:lstStyle/>
            <a:p>
              <a:pPr lvl="0" algn="ctr"/>
              <a:r>
                <a:rPr lang="zh-CN" altLang="en-US" sz="3200" b="1" dirty="0">
                  <a:solidFill>
                    <a:prstClr val="white"/>
                  </a:solidFill>
                </a:rPr>
                <a:t>能量</a:t>
              </a:r>
              <a:endParaRPr lang="zh-CN" altLang="en-US" sz="3200" b="1" dirty="0">
                <a:solidFill>
                  <a:prstClr val="white"/>
                </a:solidFill>
              </a:endParaRPr>
            </a:p>
          </p:txBody>
        </p:sp>
        <p:sp>
          <p:nvSpPr>
            <p:cNvPr id="66" name="矩形 55"/>
            <p:cNvSpPr/>
            <p:nvPr/>
          </p:nvSpPr>
          <p:spPr>
            <a:xfrm>
              <a:off x="702912" y="4407376"/>
              <a:ext cx="1864359" cy="1461770"/>
            </a:xfrm>
            <a:prstGeom prst="rect">
              <a:avLst/>
            </a:prstGeom>
          </p:spPr>
          <p:txBody>
            <a:bodyPr wrap="square" lIns="91424" tIns="45712" rIns="91424" bIns="45712">
              <a:spAutoFit/>
            </a:bodyPr>
            <a:lstStyle/>
            <a:p>
              <a:pPr algn="ctr">
                <a:lnSpc>
                  <a:spcPct val="150000"/>
                </a:lnSpc>
                <a:spcBef>
                  <a:spcPts val="600"/>
                </a:spcBef>
              </a:pPr>
              <a:r>
                <a:rPr sz="1200" dirty="0" smtClean="0">
                  <a:solidFill>
                    <a:schemeClr val="tx1">
                      <a:lumMod val="85000"/>
                      <a:lumOff val="15000"/>
                    </a:schemeClr>
                  </a:solidFill>
                  <a:latin typeface="+mj-ea"/>
                  <a:ea typeface="+mj-ea"/>
                </a:rPr>
                <a:t>扑翼机的飞行方式更加节省能量，因此理论上可以在有限的能量储备下覆盖更大的航拍半径，完成更远距离的航拍任务。</a:t>
              </a:r>
              <a:endParaRPr sz="1200" dirty="0" smtClean="0">
                <a:solidFill>
                  <a:schemeClr val="tx1">
                    <a:lumMod val="85000"/>
                    <a:lumOff val="15000"/>
                  </a:schemeClr>
                </a:solidFill>
                <a:latin typeface="+mj-ea"/>
                <a:ea typeface="+mj-ea"/>
              </a:endParaRPr>
            </a:p>
          </p:txBody>
        </p:sp>
      </p:grpSp>
      <p:grpSp>
        <p:nvGrpSpPr>
          <p:cNvPr id="5" name="组 4"/>
          <p:cNvGrpSpPr/>
          <p:nvPr/>
        </p:nvGrpSpPr>
        <p:grpSpPr>
          <a:xfrm>
            <a:off x="3496345" y="3429000"/>
            <a:ext cx="2220317" cy="2675467"/>
            <a:chOff x="3496345" y="3429000"/>
            <a:chExt cx="2220317" cy="2675467"/>
          </a:xfrm>
        </p:grpSpPr>
        <p:sp>
          <p:nvSpPr>
            <p:cNvPr id="58" name="矩形 57"/>
            <p:cNvSpPr/>
            <p:nvPr/>
          </p:nvSpPr>
          <p:spPr>
            <a:xfrm>
              <a:off x="3496345" y="3429000"/>
              <a:ext cx="2220317" cy="948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2" name="矩形 61"/>
            <p:cNvSpPr/>
            <p:nvPr/>
          </p:nvSpPr>
          <p:spPr>
            <a:xfrm>
              <a:off x="3496346" y="4377266"/>
              <a:ext cx="2220316" cy="172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905469" y="3610745"/>
              <a:ext cx="1402080" cy="613410"/>
            </a:xfrm>
            <a:prstGeom prst="rect">
              <a:avLst/>
            </a:prstGeom>
          </p:spPr>
          <p:txBody>
            <a:bodyPr wrap="none">
              <a:spAutoFit/>
            </a:bodyPr>
            <a:lstStyle/>
            <a:p>
              <a:pPr lvl="0" algn="ctr"/>
              <a:r>
                <a:rPr lang="zh-CN" altLang="en-US" sz="3200" b="1" dirty="0">
                  <a:solidFill>
                    <a:prstClr val="white"/>
                  </a:solidFill>
                </a:rPr>
                <a:t>机动性</a:t>
              </a:r>
              <a:endParaRPr lang="zh-CN" altLang="en-US" sz="3200" b="1" dirty="0">
                <a:solidFill>
                  <a:prstClr val="white"/>
                </a:solidFill>
              </a:endParaRPr>
            </a:p>
          </p:txBody>
        </p:sp>
        <p:sp>
          <p:nvSpPr>
            <p:cNvPr id="68" name="矩形 55"/>
            <p:cNvSpPr/>
            <p:nvPr/>
          </p:nvSpPr>
          <p:spPr>
            <a:xfrm>
              <a:off x="3674324" y="4407376"/>
              <a:ext cx="1864359" cy="1461770"/>
            </a:xfrm>
            <a:prstGeom prst="rect">
              <a:avLst/>
            </a:prstGeom>
          </p:spPr>
          <p:txBody>
            <a:bodyPr wrap="square" lIns="91424" tIns="45712" rIns="91424" bIns="45712">
              <a:spAutoFit/>
            </a:bodyPr>
            <a:lstStyle/>
            <a:p>
              <a:pPr algn="ctr">
                <a:lnSpc>
                  <a:spcPct val="150000"/>
                </a:lnSpc>
                <a:spcBef>
                  <a:spcPts val="600"/>
                </a:spcBef>
              </a:pPr>
              <a:r>
                <a:rPr sz="1200" dirty="0" smtClean="0">
                  <a:solidFill>
                    <a:schemeClr val="tx1">
                      <a:lumMod val="85000"/>
                      <a:lumOff val="15000"/>
                    </a:schemeClr>
                  </a:solidFill>
                  <a:latin typeface="+mj-ea"/>
                  <a:ea typeface="+mj-ea"/>
                </a:rPr>
                <a:t>由于扑翼机具有更强的机动性，可以实现模仿鸟类的更复杂的飞行动作，因此可以拍摄更具有创造性的画面。</a:t>
              </a:r>
              <a:r>
                <a:rPr lang="zh-CN" altLang="en-US" sz="1200" dirty="0" smtClean="0">
                  <a:solidFill>
                    <a:schemeClr val="tx1">
                      <a:lumMod val="85000"/>
                      <a:lumOff val="15000"/>
                    </a:schemeClr>
                  </a:solidFill>
                  <a:latin typeface="+mj-ea"/>
                  <a:ea typeface="+mj-ea"/>
                </a:rPr>
                <a:t>。</a:t>
              </a:r>
              <a:endParaRPr lang="en-US" altLang="zh-CN" sz="1200" dirty="0" smtClean="0">
                <a:solidFill>
                  <a:schemeClr val="tx1">
                    <a:lumMod val="85000"/>
                    <a:lumOff val="15000"/>
                  </a:schemeClr>
                </a:solidFill>
                <a:latin typeface="+mj-ea"/>
                <a:ea typeface="+mj-ea"/>
              </a:endParaRPr>
            </a:p>
          </p:txBody>
        </p:sp>
      </p:grpSp>
      <p:grpSp>
        <p:nvGrpSpPr>
          <p:cNvPr id="6" name="组 5"/>
          <p:cNvGrpSpPr/>
          <p:nvPr/>
        </p:nvGrpSpPr>
        <p:grpSpPr>
          <a:xfrm>
            <a:off x="6494301" y="3429000"/>
            <a:ext cx="2220317" cy="2714466"/>
            <a:chOff x="6494301" y="3429000"/>
            <a:chExt cx="2220317" cy="2714466"/>
          </a:xfrm>
        </p:grpSpPr>
        <p:sp>
          <p:nvSpPr>
            <p:cNvPr id="59" name="矩形 58"/>
            <p:cNvSpPr/>
            <p:nvPr/>
          </p:nvSpPr>
          <p:spPr>
            <a:xfrm>
              <a:off x="6494301" y="3429000"/>
              <a:ext cx="2220317" cy="948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矩形 62"/>
            <p:cNvSpPr/>
            <p:nvPr/>
          </p:nvSpPr>
          <p:spPr>
            <a:xfrm>
              <a:off x="6506109" y="4377266"/>
              <a:ext cx="2208509" cy="172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7137026" y="3610745"/>
              <a:ext cx="995680" cy="613410"/>
            </a:xfrm>
            <a:prstGeom prst="rect">
              <a:avLst/>
            </a:prstGeom>
          </p:spPr>
          <p:txBody>
            <a:bodyPr wrap="none">
              <a:spAutoFit/>
            </a:bodyPr>
            <a:lstStyle/>
            <a:p>
              <a:pPr lvl="0" algn="ctr"/>
              <a:r>
                <a:rPr lang="zh-CN" altLang="en-US" sz="3200" b="1" dirty="0">
                  <a:solidFill>
                    <a:prstClr val="white"/>
                  </a:solidFill>
                </a:rPr>
                <a:t>仿生</a:t>
              </a:r>
              <a:endParaRPr lang="zh-CN" altLang="en-US" sz="3200" b="1" dirty="0">
                <a:solidFill>
                  <a:prstClr val="white"/>
                </a:solidFill>
              </a:endParaRPr>
            </a:p>
          </p:txBody>
        </p:sp>
        <p:sp>
          <p:nvSpPr>
            <p:cNvPr id="70" name="矩形 55"/>
            <p:cNvSpPr/>
            <p:nvPr/>
          </p:nvSpPr>
          <p:spPr>
            <a:xfrm>
              <a:off x="6702682" y="4407376"/>
              <a:ext cx="1864359" cy="1736090"/>
            </a:xfrm>
            <a:prstGeom prst="rect">
              <a:avLst/>
            </a:prstGeom>
          </p:spPr>
          <p:txBody>
            <a:bodyPr wrap="square" lIns="91424" tIns="45712" rIns="91424" bIns="45712">
              <a:spAutoFit/>
            </a:bodyPr>
            <a:lstStyle/>
            <a:p>
              <a:pPr algn="ctr">
                <a:lnSpc>
                  <a:spcPct val="150000"/>
                </a:lnSpc>
                <a:spcBef>
                  <a:spcPts val="600"/>
                </a:spcBef>
              </a:pPr>
              <a:r>
                <a:rPr sz="1200" dirty="0" smtClean="0">
                  <a:solidFill>
                    <a:schemeClr val="tx1">
                      <a:lumMod val="85000"/>
                      <a:lumOff val="15000"/>
                    </a:schemeClr>
                  </a:solidFill>
                  <a:latin typeface="+mj-ea"/>
                  <a:ea typeface="+mj-ea"/>
                </a:rPr>
                <a:t>由于扑翼机的仿生特性，它可以近距离接触并拍摄鸟类动物而不对它们原有的行为造成任何干扰，可以拍摄出更真实的画面，用于科研或媒体娱乐等。</a:t>
              </a:r>
              <a:endParaRPr sz="1200" dirty="0" smtClean="0">
                <a:solidFill>
                  <a:schemeClr val="tx1">
                    <a:lumMod val="85000"/>
                    <a:lumOff val="15000"/>
                  </a:schemeClr>
                </a:solidFill>
                <a:latin typeface="+mj-ea"/>
                <a:ea typeface="+mj-ea"/>
              </a:endParaRPr>
            </a:p>
          </p:txBody>
        </p:sp>
      </p:grpSp>
      <p:grpSp>
        <p:nvGrpSpPr>
          <p:cNvPr id="7" name="组 6"/>
          <p:cNvGrpSpPr/>
          <p:nvPr/>
        </p:nvGrpSpPr>
        <p:grpSpPr>
          <a:xfrm>
            <a:off x="9492258" y="3429000"/>
            <a:ext cx="2222433" cy="2675467"/>
            <a:chOff x="9492258" y="3429000"/>
            <a:chExt cx="2222433" cy="2675467"/>
          </a:xfrm>
        </p:grpSpPr>
        <p:sp>
          <p:nvSpPr>
            <p:cNvPr id="60" name="矩形 59"/>
            <p:cNvSpPr/>
            <p:nvPr/>
          </p:nvSpPr>
          <p:spPr>
            <a:xfrm>
              <a:off x="9492258" y="3429000"/>
              <a:ext cx="2220317" cy="9482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4" name="矩形 63"/>
            <p:cNvSpPr/>
            <p:nvPr/>
          </p:nvSpPr>
          <p:spPr>
            <a:xfrm>
              <a:off x="9506182" y="4377266"/>
              <a:ext cx="2208509" cy="1727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10092027" y="3610745"/>
              <a:ext cx="995680" cy="613410"/>
            </a:xfrm>
            <a:prstGeom prst="rect">
              <a:avLst/>
            </a:prstGeom>
          </p:spPr>
          <p:txBody>
            <a:bodyPr wrap="none">
              <a:spAutoFit/>
            </a:bodyPr>
            <a:lstStyle/>
            <a:p>
              <a:pPr lvl="0" algn="ctr"/>
              <a:r>
                <a:rPr lang="zh-CN" altLang="en-US" sz="3200" b="1" dirty="0">
                  <a:solidFill>
                    <a:prstClr val="white"/>
                  </a:solidFill>
                </a:rPr>
                <a:t>微型</a:t>
              </a:r>
              <a:endParaRPr lang="zh-CN" altLang="en-US" sz="3200" b="1" dirty="0">
                <a:solidFill>
                  <a:prstClr val="white"/>
                </a:solidFill>
              </a:endParaRPr>
            </a:p>
          </p:txBody>
        </p:sp>
        <p:sp>
          <p:nvSpPr>
            <p:cNvPr id="72" name="矩形 55"/>
            <p:cNvSpPr/>
            <p:nvPr/>
          </p:nvSpPr>
          <p:spPr>
            <a:xfrm>
              <a:off x="9657686" y="4544536"/>
              <a:ext cx="1864359" cy="1187450"/>
            </a:xfrm>
            <a:prstGeom prst="rect">
              <a:avLst/>
            </a:prstGeom>
          </p:spPr>
          <p:txBody>
            <a:bodyPr wrap="square" lIns="91424" tIns="45712" rIns="91424" bIns="45712">
              <a:spAutoFit/>
            </a:bodyPr>
            <a:lstStyle/>
            <a:p>
              <a:pPr algn="ctr">
                <a:lnSpc>
                  <a:spcPct val="150000"/>
                </a:lnSpc>
                <a:spcBef>
                  <a:spcPts val="600"/>
                </a:spcBef>
              </a:pPr>
              <a:r>
                <a:rPr sz="1200" dirty="0" smtClean="0">
                  <a:solidFill>
                    <a:schemeClr val="tx1">
                      <a:lumMod val="85000"/>
                      <a:lumOff val="15000"/>
                    </a:schemeClr>
                  </a:solidFill>
                  <a:latin typeface="+mj-ea"/>
                  <a:ea typeface="+mj-ea"/>
                </a:rPr>
                <a:t>微型扑翼飞行器是飞行器微型化的唯一途径。微型飞行器普及之后必将开拓一个全新的市场。</a:t>
              </a:r>
              <a:endParaRPr sz="1200" dirty="0" smtClean="0">
                <a:solidFill>
                  <a:schemeClr val="tx1">
                    <a:lumMod val="85000"/>
                    <a:lumOff val="15000"/>
                  </a:schemeClr>
                </a:solidFill>
                <a:latin typeface="+mj-ea"/>
                <a:ea typeface="+mj-ea"/>
              </a:endParaRPr>
            </a:p>
          </p:txBody>
        </p:sp>
      </p:grpSp>
      <p:cxnSp>
        <p:nvCxnSpPr>
          <p:cNvPr id="9" name="直线连接符 8"/>
          <p:cNvCxnSpPr>
            <a:stCxn id="55" idx="2"/>
            <a:endCxn id="57" idx="0"/>
          </p:cNvCxnSpPr>
          <p:nvPr/>
        </p:nvCxnSpPr>
        <p:spPr>
          <a:xfrm flipH="1">
            <a:off x="1609089" y="2650067"/>
            <a:ext cx="4487545" cy="77914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stCxn id="58" idx="0"/>
            <a:endCxn id="55" idx="2"/>
          </p:cNvCxnSpPr>
          <p:nvPr/>
        </p:nvCxnSpPr>
        <p:spPr>
          <a:xfrm flipV="1">
            <a:off x="4607139" y="2649855"/>
            <a:ext cx="1489710" cy="77914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a:stCxn id="59" idx="0"/>
            <a:endCxn id="55" idx="2"/>
          </p:cNvCxnSpPr>
          <p:nvPr/>
        </p:nvCxnSpPr>
        <p:spPr>
          <a:xfrm flipH="1" flipV="1">
            <a:off x="6096335" y="2649855"/>
            <a:ext cx="1508125" cy="77914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a:stCxn id="60" idx="0"/>
            <a:endCxn id="55" idx="2"/>
          </p:cNvCxnSpPr>
          <p:nvPr/>
        </p:nvCxnSpPr>
        <p:spPr>
          <a:xfrm flipH="1" flipV="1">
            <a:off x="6095999" y="2650067"/>
            <a:ext cx="4506418" cy="778933"/>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第五</a:t>
            </a:r>
            <a:r>
              <a:rPr kumimoji="1" lang="zh-CN" altLang="en-US" dirty="0" smtClean="0"/>
              <a:t>部分</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总述</a:t>
            </a:r>
            <a:endParaRPr kumimoji="1" lang="zh-CN" altLang="en-US" dirty="0"/>
          </a:p>
        </p:txBody>
      </p:sp>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latin typeface="微软雅黑" panose="020B0503020204020204" charset="-122"/>
                <a:ea typeface="微软雅黑" panose="020B0503020204020204" charset="-122"/>
              </a:rPr>
              <a:t>谢谢</a:t>
            </a:r>
            <a:endParaRPr lang="zh-CN" altLang="en-US"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目录</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smtClean="0"/>
              <a:t>CONTENTS</a:t>
            </a:r>
            <a:endParaRPr kumimoji="1" lang="zh-CN" altLang="en-US" dirty="0"/>
          </a:p>
        </p:txBody>
      </p:sp>
      <p:sp>
        <p:nvSpPr>
          <p:cNvPr id="4" name="文本占位符 3"/>
          <p:cNvSpPr>
            <a:spLocks noGrp="1"/>
          </p:cNvSpPr>
          <p:nvPr>
            <p:ph type="body" sz="quarter" idx="12"/>
          </p:nvPr>
        </p:nvSpPr>
        <p:spPr>
          <a:xfrm>
            <a:off x="6018525" y="1233566"/>
            <a:ext cx="1205038" cy="801393"/>
          </a:xfrm>
        </p:spPr>
        <p:txBody>
          <a:bodyPr/>
          <a:lstStyle/>
          <a:p>
            <a:r>
              <a:rPr kumimoji="1" lang="en-US" altLang="zh-CN" dirty="0" smtClean="0"/>
              <a:t>01</a:t>
            </a:r>
            <a:endParaRPr kumimoji="1" lang="zh-CN" altLang="en-US" dirty="0"/>
          </a:p>
        </p:txBody>
      </p:sp>
      <p:sp>
        <p:nvSpPr>
          <p:cNvPr id="5" name="文本占位符 4"/>
          <p:cNvSpPr>
            <a:spLocks noGrp="1"/>
          </p:cNvSpPr>
          <p:nvPr>
            <p:ph type="body" sz="quarter" idx="13"/>
          </p:nvPr>
        </p:nvSpPr>
        <p:spPr>
          <a:xfrm>
            <a:off x="7223563" y="1315075"/>
            <a:ext cx="3683752" cy="470737"/>
          </a:xfrm>
        </p:spPr>
        <p:txBody>
          <a:bodyPr/>
          <a:lstStyle/>
          <a:p>
            <a:r>
              <a:rPr kumimoji="1" lang="zh-CN" altLang="en-US" dirty="0"/>
              <a:t>无人机（概况）</a:t>
            </a:r>
            <a:endParaRPr kumimoji="1" lang="zh-CN" altLang="en-US" dirty="0"/>
          </a:p>
        </p:txBody>
      </p:sp>
      <p:sp>
        <p:nvSpPr>
          <p:cNvPr id="6" name="文本占位符 5"/>
          <p:cNvSpPr>
            <a:spLocks noGrp="1"/>
          </p:cNvSpPr>
          <p:nvPr>
            <p:ph type="body" sz="quarter" idx="14"/>
          </p:nvPr>
        </p:nvSpPr>
        <p:spPr>
          <a:xfrm>
            <a:off x="6018525" y="2199971"/>
            <a:ext cx="1205038" cy="801393"/>
          </a:xfrm>
        </p:spPr>
        <p:txBody>
          <a:bodyPr/>
          <a:lstStyle/>
          <a:p>
            <a:r>
              <a:rPr kumimoji="1" lang="en-US" altLang="zh-CN" dirty="0" smtClean="0"/>
              <a:t>02</a:t>
            </a:r>
            <a:endParaRPr kumimoji="1" lang="zh-CN" altLang="en-US" dirty="0"/>
          </a:p>
        </p:txBody>
      </p:sp>
      <p:sp>
        <p:nvSpPr>
          <p:cNvPr id="7" name="文本占位符 6"/>
          <p:cNvSpPr>
            <a:spLocks noGrp="1"/>
          </p:cNvSpPr>
          <p:nvPr>
            <p:ph type="body" sz="quarter" idx="15"/>
          </p:nvPr>
        </p:nvSpPr>
        <p:spPr>
          <a:xfrm>
            <a:off x="7223563" y="2284020"/>
            <a:ext cx="3683752" cy="470737"/>
          </a:xfrm>
        </p:spPr>
        <p:txBody>
          <a:bodyPr/>
          <a:lstStyle/>
          <a:p>
            <a:r>
              <a:rPr kumimoji="1" lang="zh-CN" altLang="en-US" dirty="0"/>
              <a:t>无人机（救援</a:t>
            </a:r>
            <a:r>
              <a:rPr kumimoji="1" lang="zh-CN" altLang="en-US" dirty="0"/>
              <a:t>）</a:t>
            </a:r>
            <a:endParaRPr kumimoji="1" lang="zh-CN" altLang="en-US" dirty="0"/>
          </a:p>
        </p:txBody>
      </p:sp>
      <p:sp>
        <p:nvSpPr>
          <p:cNvPr id="8" name="文本占位符 7"/>
          <p:cNvSpPr>
            <a:spLocks noGrp="1"/>
          </p:cNvSpPr>
          <p:nvPr>
            <p:ph type="body" sz="quarter" idx="16"/>
          </p:nvPr>
        </p:nvSpPr>
        <p:spPr>
          <a:xfrm>
            <a:off x="6018525" y="3167011"/>
            <a:ext cx="1205038" cy="801393"/>
          </a:xfrm>
        </p:spPr>
        <p:txBody>
          <a:bodyPr/>
          <a:lstStyle/>
          <a:p>
            <a:r>
              <a:rPr kumimoji="1" lang="en-US" altLang="zh-CN" dirty="0" smtClean="0"/>
              <a:t>03</a:t>
            </a:r>
            <a:endParaRPr kumimoji="1" lang="zh-CN" altLang="en-US" dirty="0"/>
          </a:p>
        </p:txBody>
      </p:sp>
      <p:sp>
        <p:nvSpPr>
          <p:cNvPr id="9" name="文本占位符 8"/>
          <p:cNvSpPr>
            <a:spLocks noGrp="1"/>
          </p:cNvSpPr>
          <p:nvPr>
            <p:ph type="body" sz="quarter" idx="17"/>
          </p:nvPr>
        </p:nvSpPr>
        <p:spPr>
          <a:xfrm>
            <a:off x="7223563" y="3193910"/>
            <a:ext cx="3683752" cy="470737"/>
          </a:xfrm>
        </p:spPr>
        <p:txBody>
          <a:bodyPr/>
          <a:lstStyle/>
          <a:p>
            <a:r>
              <a:rPr kumimoji="1" lang="zh-CN" altLang="en-US" dirty="0"/>
              <a:t>无人机（军事</a:t>
            </a:r>
            <a:r>
              <a:rPr kumimoji="1" lang="zh-CN" altLang="en-US" dirty="0"/>
              <a:t>）</a:t>
            </a:r>
            <a:endParaRPr kumimoji="1" lang="zh-CN" altLang="en-US" dirty="0"/>
          </a:p>
        </p:txBody>
      </p:sp>
      <p:sp>
        <p:nvSpPr>
          <p:cNvPr id="10" name="文本占位符 9"/>
          <p:cNvSpPr>
            <a:spLocks noGrp="1"/>
          </p:cNvSpPr>
          <p:nvPr>
            <p:ph type="body" sz="quarter" idx="18"/>
          </p:nvPr>
        </p:nvSpPr>
        <p:spPr>
          <a:xfrm>
            <a:off x="6018525" y="4133416"/>
            <a:ext cx="1205038" cy="801393"/>
          </a:xfrm>
        </p:spPr>
        <p:txBody>
          <a:bodyPr/>
          <a:lstStyle/>
          <a:p>
            <a:r>
              <a:rPr kumimoji="1" lang="en-US" altLang="zh-CN" dirty="0" smtClean="0"/>
              <a:t>04</a:t>
            </a:r>
            <a:endParaRPr kumimoji="1" lang="zh-CN" altLang="en-US" dirty="0"/>
          </a:p>
        </p:txBody>
      </p:sp>
      <p:sp>
        <p:nvSpPr>
          <p:cNvPr id="11" name="文本占位符 10"/>
          <p:cNvSpPr>
            <a:spLocks noGrp="1"/>
          </p:cNvSpPr>
          <p:nvPr>
            <p:ph type="body" sz="quarter" idx="19"/>
          </p:nvPr>
        </p:nvSpPr>
        <p:spPr>
          <a:xfrm>
            <a:off x="7223563" y="4207305"/>
            <a:ext cx="3683752" cy="470737"/>
          </a:xfrm>
        </p:spPr>
        <p:txBody>
          <a:bodyPr/>
          <a:lstStyle/>
          <a:p>
            <a:r>
              <a:rPr kumimoji="1" lang="zh-CN" altLang="en-US" dirty="0"/>
              <a:t>无人机（消费</a:t>
            </a:r>
            <a:r>
              <a:rPr kumimoji="1" lang="zh-CN" altLang="en-US" dirty="0"/>
              <a:t>）</a:t>
            </a:r>
            <a:endParaRPr kumimoji="1" lang="zh-CN" altLang="en-US" dirty="0"/>
          </a:p>
        </p:txBody>
      </p:sp>
      <p:sp>
        <p:nvSpPr>
          <p:cNvPr id="12" name="文本占位符 11"/>
          <p:cNvSpPr>
            <a:spLocks noGrp="1"/>
          </p:cNvSpPr>
          <p:nvPr>
            <p:ph type="body" sz="quarter" idx="20"/>
          </p:nvPr>
        </p:nvSpPr>
        <p:spPr>
          <a:xfrm>
            <a:off x="6018525" y="5092836"/>
            <a:ext cx="1205038" cy="801393"/>
          </a:xfrm>
        </p:spPr>
        <p:txBody>
          <a:bodyPr/>
          <a:lstStyle/>
          <a:p>
            <a:r>
              <a:rPr kumimoji="1" lang="en-US" altLang="zh-CN" dirty="0" smtClean="0"/>
              <a:t>05</a:t>
            </a:r>
            <a:endParaRPr kumimoji="1" lang="zh-CN" altLang="en-US" dirty="0"/>
          </a:p>
        </p:txBody>
      </p:sp>
      <p:sp>
        <p:nvSpPr>
          <p:cNvPr id="13" name="文本占位符 12"/>
          <p:cNvSpPr>
            <a:spLocks noGrp="1"/>
          </p:cNvSpPr>
          <p:nvPr>
            <p:ph type="body" sz="quarter" idx="21"/>
          </p:nvPr>
        </p:nvSpPr>
        <p:spPr>
          <a:xfrm>
            <a:off x="7223563" y="5164185"/>
            <a:ext cx="3683752" cy="470737"/>
          </a:xfrm>
        </p:spPr>
        <p:txBody>
          <a:bodyPr/>
          <a:lstStyle/>
          <a:p>
            <a:r>
              <a:rPr kumimoji="1" lang="zh-CN" altLang="en-US" dirty="0"/>
              <a:t>总述</a:t>
            </a:r>
            <a:endParaRPr kumimoji="1" lang="zh-CN" altLang="en-US"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第一部分</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无人机（概况</a:t>
            </a:r>
            <a:r>
              <a:rPr kumimoji="1" lang="zh-CN" altLang="en-US" dirty="0"/>
              <a:t>）</a:t>
            </a:r>
            <a:endParaRPr kumimoji="1" lang="zh-CN" altLang="en-US" dirty="0"/>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372966" y="706390"/>
            <a:ext cx="11446402" cy="470737"/>
          </a:xfrm>
        </p:spPr>
        <p:txBody>
          <a:bodyPr/>
          <a:lstStyle/>
          <a:p>
            <a:r>
              <a:rPr kumimoji="1" lang="en-US" altLang="zh-CN" dirty="0" smtClean="0"/>
              <a:t>01</a:t>
            </a:r>
            <a:r>
              <a:rPr kumimoji="1" lang="zh-CN" altLang="en-US" dirty="0" smtClean="0"/>
              <a:t> </a:t>
            </a:r>
            <a:r>
              <a:rPr kumimoji="1" lang="en-US" altLang="zh-CN" dirty="0" smtClean="0"/>
              <a:t>|</a:t>
            </a:r>
            <a:r>
              <a:rPr kumimoji="1" lang="zh-CN" altLang="en-US" dirty="0" smtClean="0"/>
              <a:t> </a:t>
            </a:r>
            <a:r>
              <a:rPr kumimoji="1" lang="zh-CN" altLang="en-US" dirty="0">
                <a:sym typeface="+mn-ea"/>
              </a:rPr>
              <a:t>无人机（概况</a:t>
            </a:r>
            <a:r>
              <a:rPr kumimoji="1" lang="zh-CN" altLang="en-US" dirty="0">
                <a:sym typeface="+mn-ea"/>
              </a:rPr>
              <a:t>）</a:t>
            </a:r>
            <a:endParaRPr kumimoji="1" lang="zh-CN" altLang="en-US" dirty="0"/>
          </a:p>
          <a:p>
            <a:endParaRPr kumimoji="1" lang="zh-CN" altLang="en-US" dirty="0"/>
          </a:p>
        </p:txBody>
      </p:sp>
      <p:pic>
        <p:nvPicPr>
          <p:cNvPr id="12" name="图片 11" descr="民用"/>
          <p:cNvPicPr>
            <a:picLocks noChangeAspect="1"/>
          </p:cNvPicPr>
          <p:nvPr/>
        </p:nvPicPr>
        <p:blipFill>
          <a:blip r:embed="rId1"/>
          <a:stretch>
            <a:fillRect/>
          </a:stretch>
        </p:blipFill>
        <p:spPr>
          <a:xfrm>
            <a:off x="2263140" y="1666875"/>
            <a:ext cx="7388860" cy="3954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01</a:t>
            </a:r>
            <a:r>
              <a:rPr kumimoji="1" lang="zh-CN" altLang="en-US" dirty="0" smtClean="0"/>
              <a:t> </a:t>
            </a:r>
            <a:r>
              <a:rPr kumimoji="1" lang="en-US" altLang="zh-CN" dirty="0" smtClean="0"/>
              <a:t>|</a:t>
            </a:r>
            <a:r>
              <a:rPr kumimoji="1" lang="zh-CN" altLang="en-US" dirty="0" smtClean="0"/>
              <a:t> 无人机（概况</a:t>
            </a:r>
            <a:r>
              <a:rPr kumimoji="1" lang="zh-CN" altLang="en-US" dirty="0" smtClean="0"/>
              <a:t>）</a:t>
            </a:r>
            <a:endParaRPr kumimoji="1" lang="zh-CN" altLang="en-US" dirty="0" smtClean="0"/>
          </a:p>
        </p:txBody>
      </p:sp>
      <p:pic>
        <p:nvPicPr>
          <p:cNvPr id="3" name="图片 2" descr="工业无人机需求领域拓展"/>
          <p:cNvPicPr>
            <a:picLocks noChangeAspect="1"/>
          </p:cNvPicPr>
          <p:nvPr/>
        </p:nvPicPr>
        <p:blipFill>
          <a:blip r:embed="rId1"/>
          <a:stretch>
            <a:fillRect/>
          </a:stretch>
        </p:blipFill>
        <p:spPr>
          <a:xfrm>
            <a:off x="2817495" y="1166495"/>
            <a:ext cx="5944235" cy="5360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第二</a:t>
            </a:r>
            <a:r>
              <a:rPr kumimoji="1" lang="zh-CN" altLang="en-US" dirty="0" smtClean="0"/>
              <a:t>部分</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无人机（救援</a:t>
            </a:r>
            <a:r>
              <a:rPr kumimoji="1" lang="zh-CN" altLang="en-US" dirty="0"/>
              <a:t>）</a:t>
            </a:r>
            <a:endParaRPr kumimoji="1" lang="zh-CN" altLang="en-US" dirty="0"/>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02</a:t>
            </a:r>
            <a:r>
              <a:rPr kumimoji="1" lang="zh-CN" altLang="en-US" dirty="0" smtClean="0"/>
              <a:t> </a:t>
            </a:r>
            <a:r>
              <a:rPr kumimoji="1" lang="en-US" altLang="zh-CN" dirty="0" smtClean="0"/>
              <a:t>|</a:t>
            </a:r>
            <a:r>
              <a:rPr kumimoji="1" lang="zh-CN" altLang="en-US" dirty="0" smtClean="0"/>
              <a:t> 无人机（救援）</a:t>
            </a:r>
            <a:endParaRPr kumimoji="1" lang="zh-CN" altLang="en-US" dirty="0" smtClean="0"/>
          </a:p>
        </p:txBody>
      </p:sp>
      <p:grpSp>
        <p:nvGrpSpPr>
          <p:cNvPr id="16" name="组 15"/>
          <p:cNvGrpSpPr/>
          <p:nvPr/>
        </p:nvGrpSpPr>
        <p:grpSpPr>
          <a:xfrm>
            <a:off x="1250261" y="1359167"/>
            <a:ext cx="9688129" cy="1497042"/>
            <a:chOff x="1400732" y="2991197"/>
            <a:chExt cx="9688129" cy="1497042"/>
          </a:xfrm>
        </p:grpSpPr>
        <p:sp>
          <p:nvSpPr>
            <p:cNvPr id="13" name="矩形 12"/>
            <p:cNvSpPr/>
            <p:nvPr/>
          </p:nvSpPr>
          <p:spPr>
            <a:xfrm>
              <a:off x="1400732" y="2991197"/>
              <a:ext cx="2314741" cy="417830"/>
            </a:xfrm>
            <a:prstGeom prst="rect">
              <a:avLst/>
            </a:prstGeom>
            <a:solidFill>
              <a:schemeClr val="accent4"/>
            </a:solidFill>
          </p:spPr>
          <p:txBody>
            <a:bodyPr wrap="square">
              <a:spAutoFit/>
            </a:bodyPr>
            <a:lstStyle/>
            <a:p>
              <a:pPr lvl="0"/>
              <a:r>
                <a:rPr lang="zh-CN" altLang="en-US" sz="2000" b="1" dirty="0">
                  <a:solidFill>
                    <a:schemeClr val="bg1"/>
                  </a:solidFill>
                </a:rPr>
                <a:t>领域</a:t>
              </a:r>
              <a:endParaRPr lang="zh-CN" altLang="en-US" sz="2000" b="1" dirty="0">
                <a:solidFill>
                  <a:schemeClr val="bg1"/>
                </a:solidFill>
              </a:endParaRPr>
            </a:p>
          </p:txBody>
        </p:sp>
        <p:sp>
          <p:nvSpPr>
            <p:cNvPr id="14" name="矩形 55"/>
            <p:cNvSpPr/>
            <p:nvPr/>
          </p:nvSpPr>
          <p:spPr>
            <a:xfrm>
              <a:off x="1401029" y="3498909"/>
              <a:ext cx="9687832" cy="989330"/>
            </a:xfrm>
            <a:prstGeom prst="rect">
              <a:avLst/>
            </a:prstGeom>
          </p:spPr>
          <p:txBody>
            <a:bodyPr wrap="square" lIns="91424" tIns="45712" rIns="91424" bIns="45712">
              <a:spAutoFit/>
            </a:bodyPr>
            <a:lstStyle/>
            <a:p>
              <a:pPr indent="0">
                <a:lnSpc>
                  <a:spcPct val="150000"/>
                </a:lnSpc>
                <a:spcBef>
                  <a:spcPts val="600"/>
                </a:spcBef>
                <a:buFont typeface="Arial" panose="020B0604020202020204" pitchFamily="34" charset="0"/>
                <a:buNone/>
              </a:pPr>
              <a:r>
                <a:rPr sz="1200" dirty="0">
                  <a:solidFill>
                    <a:srgbClr val="404040"/>
                  </a:solidFill>
                  <a:latin typeface="+mj-ea"/>
                  <a:ea typeface="+mj-ea"/>
                </a:rPr>
                <a:t>遥感测绘（固定翼），险情侦察（大范围森林防火：固定翼；中小范围巡逻监视直升机；临时断距的火场侦查：多旋翼最方便），路线规划，通讯中继，运输投掷，高层逃生；紧急物资投放</a:t>
              </a:r>
              <a:endParaRPr sz="1200" dirty="0">
                <a:solidFill>
                  <a:srgbClr val="404040"/>
                </a:solidFill>
                <a:latin typeface="+mj-ea"/>
                <a:ea typeface="+mj-ea"/>
              </a:endParaRPr>
            </a:p>
            <a:p>
              <a:pPr indent="0">
                <a:lnSpc>
                  <a:spcPct val="150000"/>
                </a:lnSpc>
                <a:spcBef>
                  <a:spcPts val="600"/>
                </a:spcBef>
                <a:buFont typeface="Arial" panose="020B0604020202020204" pitchFamily="34" charset="0"/>
                <a:buNone/>
              </a:pPr>
              <a:endParaRPr sz="1200" dirty="0">
                <a:solidFill>
                  <a:srgbClr val="404040"/>
                </a:solidFill>
                <a:latin typeface="+mj-ea"/>
                <a:ea typeface="+mj-ea"/>
              </a:endParaRPr>
            </a:p>
          </p:txBody>
        </p:sp>
      </p:grpSp>
      <p:grpSp>
        <p:nvGrpSpPr>
          <p:cNvPr id="17" name="组 16"/>
          <p:cNvGrpSpPr/>
          <p:nvPr/>
        </p:nvGrpSpPr>
        <p:grpSpPr>
          <a:xfrm>
            <a:off x="1122923" y="3025921"/>
            <a:ext cx="9687832" cy="1207482"/>
            <a:chOff x="1273394" y="2991197"/>
            <a:chExt cx="9687832" cy="1207482"/>
          </a:xfrm>
        </p:grpSpPr>
        <p:sp>
          <p:nvSpPr>
            <p:cNvPr id="18" name="矩形 17"/>
            <p:cNvSpPr/>
            <p:nvPr/>
          </p:nvSpPr>
          <p:spPr>
            <a:xfrm>
              <a:off x="1400732" y="2991197"/>
              <a:ext cx="2314741" cy="417830"/>
            </a:xfrm>
            <a:prstGeom prst="rect">
              <a:avLst/>
            </a:prstGeom>
            <a:solidFill>
              <a:schemeClr val="accent4"/>
            </a:solidFill>
          </p:spPr>
          <p:txBody>
            <a:bodyPr wrap="square">
              <a:spAutoFit/>
            </a:bodyPr>
            <a:lstStyle/>
            <a:p>
              <a:pPr lvl="0"/>
              <a:r>
                <a:rPr lang="zh-CN" altLang="en-US" sz="2000" b="1" dirty="0">
                  <a:solidFill>
                    <a:schemeClr val="bg1"/>
                  </a:solidFill>
                </a:rPr>
                <a:t>优势</a:t>
              </a:r>
              <a:endParaRPr lang="zh-CN" altLang="en-US" sz="2000" b="1" dirty="0">
                <a:solidFill>
                  <a:schemeClr val="bg1"/>
                </a:solidFill>
              </a:endParaRPr>
            </a:p>
          </p:txBody>
        </p:sp>
        <p:sp>
          <p:nvSpPr>
            <p:cNvPr id="19" name="矩形 55"/>
            <p:cNvSpPr/>
            <p:nvPr/>
          </p:nvSpPr>
          <p:spPr>
            <a:xfrm>
              <a:off x="1273394" y="3483669"/>
              <a:ext cx="9687832" cy="715010"/>
            </a:xfrm>
            <a:prstGeom prst="rect">
              <a:avLst/>
            </a:prstGeom>
          </p:spPr>
          <p:txBody>
            <a:bodyPr wrap="square" lIns="91424" tIns="45712" rIns="91424" bIns="45712">
              <a:spAutoFit/>
            </a:bodyPr>
            <a:lstStyle/>
            <a:p>
              <a:pPr indent="0">
                <a:lnSpc>
                  <a:spcPct val="150000"/>
                </a:lnSpc>
                <a:spcBef>
                  <a:spcPts val="600"/>
                </a:spcBef>
                <a:buFont typeface="Arial" panose="020B0604020202020204" pitchFamily="34" charset="0"/>
                <a:buNone/>
              </a:pPr>
              <a:r>
                <a:rPr lang="en-US" sz="1200" dirty="0">
                  <a:solidFill>
                    <a:srgbClr val="404040"/>
                  </a:solidFill>
                  <a:latin typeface="+mj-ea"/>
                  <a:ea typeface="+mj-ea"/>
                  <a:sym typeface="+mn-ea"/>
                </a:rPr>
                <a:t>   </a:t>
              </a:r>
              <a:r>
                <a:rPr sz="1200" dirty="0">
                  <a:solidFill>
                    <a:srgbClr val="404040"/>
                  </a:solidFill>
                  <a:latin typeface="+mj-ea"/>
                  <a:ea typeface="+mj-ea"/>
                  <a:sym typeface="+mn-ea"/>
                </a:rPr>
                <a:t>方便携运，起飞简单，环境适应性强，可搭载各种载荷稳定输出</a:t>
              </a:r>
              <a:endParaRPr sz="1200" dirty="0">
                <a:solidFill>
                  <a:srgbClr val="404040"/>
                </a:solidFill>
                <a:latin typeface="+mj-ea"/>
                <a:ea typeface="+mj-ea"/>
              </a:endParaRPr>
            </a:p>
            <a:p>
              <a:pPr marL="285750" indent="-285750">
                <a:lnSpc>
                  <a:spcPct val="150000"/>
                </a:lnSpc>
                <a:spcBef>
                  <a:spcPts val="600"/>
                </a:spcBef>
                <a:buFont typeface="Arial" panose="020B0604020202020204" pitchFamily="34" charset="0"/>
                <a:buChar char="•"/>
              </a:pPr>
              <a:endParaRPr lang="zh-CN" altLang="en-US" sz="1200" dirty="0" smtClean="0">
                <a:solidFill>
                  <a:srgbClr val="404040"/>
                </a:solidFill>
                <a:latin typeface="+mj-ea"/>
                <a:ea typeface="+mj-ea"/>
              </a:endParaRPr>
            </a:p>
          </p:txBody>
        </p:sp>
      </p:grpSp>
      <p:grpSp>
        <p:nvGrpSpPr>
          <p:cNvPr id="20" name="组 19"/>
          <p:cNvGrpSpPr/>
          <p:nvPr/>
        </p:nvGrpSpPr>
        <p:grpSpPr>
          <a:xfrm>
            <a:off x="1122923" y="4692675"/>
            <a:ext cx="9687832" cy="856962"/>
            <a:chOff x="1273394" y="2991197"/>
            <a:chExt cx="9687832" cy="856962"/>
          </a:xfrm>
        </p:grpSpPr>
        <p:sp>
          <p:nvSpPr>
            <p:cNvPr id="21" name="矩形 20"/>
            <p:cNvSpPr/>
            <p:nvPr/>
          </p:nvSpPr>
          <p:spPr>
            <a:xfrm>
              <a:off x="1400732" y="2991197"/>
              <a:ext cx="2314741" cy="417830"/>
            </a:xfrm>
            <a:prstGeom prst="rect">
              <a:avLst/>
            </a:prstGeom>
            <a:solidFill>
              <a:schemeClr val="accent4"/>
            </a:solidFill>
          </p:spPr>
          <p:txBody>
            <a:bodyPr wrap="square">
              <a:spAutoFit/>
            </a:bodyPr>
            <a:lstStyle/>
            <a:p>
              <a:pPr lvl="0"/>
              <a:r>
                <a:rPr lang="zh-CN" altLang="en-US" sz="2000" b="1" dirty="0">
                  <a:solidFill>
                    <a:schemeClr val="bg1"/>
                  </a:solidFill>
                </a:rPr>
                <a:t>数据</a:t>
              </a:r>
              <a:endParaRPr lang="zh-CN" altLang="en-US" sz="2000" b="1" dirty="0">
                <a:solidFill>
                  <a:schemeClr val="bg1"/>
                </a:solidFill>
              </a:endParaRPr>
            </a:p>
          </p:txBody>
        </p:sp>
        <p:sp>
          <p:nvSpPr>
            <p:cNvPr id="22" name="矩形 55"/>
            <p:cNvSpPr/>
            <p:nvPr/>
          </p:nvSpPr>
          <p:spPr>
            <a:xfrm>
              <a:off x="1273394" y="3483669"/>
              <a:ext cx="9687832" cy="364490"/>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endParaRPr lang="zh-CN" altLang="en-US" sz="1200" dirty="0" smtClean="0">
                <a:solidFill>
                  <a:srgbClr val="404040"/>
                </a:solidFill>
                <a:latin typeface="+mj-ea"/>
                <a:ea typeface="+mj-ea"/>
              </a:endParaRPr>
            </a:p>
          </p:txBody>
        </p:sp>
      </p:grpSp>
      <p:sp>
        <p:nvSpPr>
          <p:cNvPr id="5" name="矩形 55"/>
          <p:cNvSpPr/>
          <p:nvPr/>
        </p:nvSpPr>
        <p:spPr>
          <a:xfrm>
            <a:off x="1249680" y="5200650"/>
            <a:ext cx="9687560" cy="989330"/>
          </a:xfrm>
          <a:prstGeom prst="rect">
            <a:avLst/>
          </a:prstGeom>
        </p:spPr>
        <p:txBody>
          <a:bodyPr wrap="square" lIns="91424" tIns="45712" rIns="91424" bIns="45712">
            <a:spAutoFit/>
          </a:bodyPr>
          <a:p>
            <a:pPr indent="0">
              <a:lnSpc>
                <a:spcPct val="150000"/>
              </a:lnSpc>
              <a:spcBef>
                <a:spcPts val="600"/>
              </a:spcBef>
              <a:buFont typeface="Arial" panose="020B0604020202020204" pitchFamily="34" charset="0"/>
              <a:buNone/>
            </a:pPr>
            <a:r>
              <a:rPr sz="1200" dirty="0">
                <a:solidFill>
                  <a:srgbClr val="404040"/>
                </a:solidFill>
                <a:latin typeface="+mj-ea"/>
                <a:ea typeface="+mj-ea"/>
              </a:rPr>
              <a:t>2016年至2017年间已有至少21起无人机参与救援的案例；长江证券研究所针对中国民用无人机市场的预测到2020年仅公共安全领域的无人机硬件就是一个70亿元的大市场。</a:t>
            </a:r>
            <a:endParaRPr sz="1200" dirty="0">
              <a:solidFill>
                <a:srgbClr val="404040"/>
              </a:solidFill>
              <a:latin typeface="+mj-ea"/>
              <a:ea typeface="+mj-ea"/>
            </a:endParaRPr>
          </a:p>
          <a:p>
            <a:pPr indent="0">
              <a:lnSpc>
                <a:spcPct val="150000"/>
              </a:lnSpc>
              <a:spcBef>
                <a:spcPts val="600"/>
              </a:spcBef>
              <a:buFont typeface="Arial" panose="020B0604020202020204" pitchFamily="34" charset="0"/>
              <a:buNone/>
            </a:pPr>
            <a:endParaRPr sz="1200" dirty="0">
              <a:solidFill>
                <a:srgbClr val="404040"/>
              </a:solidFill>
              <a:latin typeface="+mj-ea"/>
              <a:ea typeface="+mj-ea"/>
            </a:endParaRPr>
          </a:p>
        </p:txBody>
      </p:sp>
      <p:pic>
        <p:nvPicPr>
          <p:cNvPr id="9" name="图片 8" descr="5月16日四川德阳市什邡市洛水镇无人机遥感影像"/>
          <p:cNvPicPr>
            <a:picLocks noChangeAspect="1"/>
          </p:cNvPicPr>
          <p:nvPr/>
        </p:nvPicPr>
        <p:blipFill>
          <a:blip r:embed="rId1"/>
          <a:stretch>
            <a:fillRect/>
          </a:stretch>
        </p:blipFill>
        <p:spPr>
          <a:xfrm>
            <a:off x="7199630" y="3063240"/>
            <a:ext cx="3060700" cy="2047240"/>
          </a:xfrm>
          <a:prstGeom prst="rect">
            <a:avLst/>
          </a:prstGeom>
        </p:spPr>
      </p:pic>
      <p:sp>
        <p:nvSpPr>
          <p:cNvPr id="10" name="文本框 9"/>
          <p:cNvSpPr txBox="1"/>
          <p:nvPr/>
        </p:nvSpPr>
        <p:spPr>
          <a:xfrm>
            <a:off x="6938010" y="2404110"/>
            <a:ext cx="3584575" cy="659130"/>
          </a:xfrm>
          <a:prstGeom prst="rect">
            <a:avLst/>
          </a:prstGeom>
          <a:noFill/>
        </p:spPr>
        <p:txBody>
          <a:bodyPr wrap="square" rtlCol="0">
            <a:spAutoFit/>
          </a:bodyPr>
          <a:p>
            <a:r>
              <a:rPr lang="zh-CN" altLang="en-US"/>
              <a:t>5月16日四川德阳市什邡市洛水镇无人机遥感影像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en-US" altLang="zh-CN" dirty="0" smtClean="0"/>
              <a:t>02</a:t>
            </a:r>
            <a:r>
              <a:rPr kumimoji="1" lang="zh-CN" altLang="en-US" dirty="0" smtClean="0"/>
              <a:t> </a:t>
            </a:r>
            <a:r>
              <a:rPr kumimoji="1" lang="en-US" altLang="zh-CN" dirty="0" smtClean="0"/>
              <a:t>|</a:t>
            </a:r>
            <a:r>
              <a:rPr kumimoji="1" lang="zh-CN" altLang="en-US" dirty="0" smtClean="0"/>
              <a:t> 无人机（救援）</a:t>
            </a:r>
            <a:r>
              <a:rPr kumimoji="1" lang="en-US" altLang="zh-CN" dirty="0" smtClean="0"/>
              <a:t>--</a:t>
            </a:r>
            <a:r>
              <a:rPr kumimoji="1" lang="zh-CN" altLang="en-US" dirty="0" smtClean="0"/>
              <a:t>扑翼机优势</a:t>
            </a:r>
            <a:endParaRPr kumimoji="1" lang="zh-CN" altLang="en-US" dirty="0" smtClean="0"/>
          </a:p>
        </p:txBody>
      </p:sp>
      <p:cxnSp>
        <p:nvCxnSpPr>
          <p:cNvPr id="12" name="直接连接符 27"/>
          <p:cNvCxnSpPr/>
          <p:nvPr/>
        </p:nvCxnSpPr>
        <p:spPr>
          <a:xfrm>
            <a:off x="2691130" y="2416006"/>
            <a:ext cx="340359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35"/>
          <p:cNvCxnSpPr/>
          <p:nvPr/>
        </p:nvCxnSpPr>
        <p:spPr>
          <a:xfrm>
            <a:off x="2692400" y="4921581"/>
            <a:ext cx="340359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37"/>
          <p:cNvCxnSpPr/>
          <p:nvPr/>
        </p:nvCxnSpPr>
        <p:spPr>
          <a:xfrm>
            <a:off x="6096066" y="3891361"/>
            <a:ext cx="3403599" cy="0"/>
          </a:xfrm>
          <a:prstGeom prst="line">
            <a:avLst/>
          </a:prstGeom>
          <a:ln>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
          <p:cNvCxnSpPr>
            <a:stCxn id="29" idx="0"/>
          </p:cNvCxnSpPr>
          <p:nvPr/>
        </p:nvCxnSpPr>
        <p:spPr>
          <a:xfrm>
            <a:off x="6094730" y="2346960"/>
            <a:ext cx="31115" cy="2704465"/>
          </a:xfrm>
          <a:prstGeom prst="line">
            <a:avLst/>
          </a:prstGeom>
          <a:ln w="38100">
            <a:solidFill>
              <a:schemeClr val="accent4"/>
            </a:solidFill>
            <a:tailEnd type="stealth"/>
          </a:ln>
        </p:spPr>
        <p:style>
          <a:lnRef idx="1">
            <a:schemeClr val="accent1"/>
          </a:lnRef>
          <a:fillRef idx="0">
            <a:schemeClr val="accent1"/>
          </a:fillRef>
          <a:effectRef idx="0">
            <a:schemeClr val="accent1"/>
          </a:effectRef>
          <a:fontRef idx="minor">
            <a:schemeClr val="tx1"/>
          </a:fontRef>
        </p:style>
      </p:cxnSp>
      <p:grpSp>
        <p:nvGrpSpPr>
          <p:cNvPr id="27" name="组合 13"/>
          <p:cNvGrpSpPr/>
          <p:nvPr/>
        </p:nvGrpSpPr>
        <p:grpSpPr>
          <a:xfrm>
            <a:off x="5957669" y="2279514"/>
            <a:ext cx="272984" cy="272984"/>
            <a:chOff x="6503201" y="-1687898"/>
            <a:chExt cx="363088" cy="363088"/>
          </a:xfrm>
        </p:grpSpPr>
        <p:sp>
          <p:nvSpPr>
            <p:cNvPr id="28" name="椭圆 27"/>
            <p:cNvSpPr/>
            <p:nvPr/>
          </p:nvSpPr>
          <p:spPr>
            <a:xfrm flipV="1">
              <a:off x="6503201" y="-1687898"/>
              <a:ext cx="363088" cy="363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593305" y="-1597794"/>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14"/>
          <p:cNvGrpSpPr/>
          <p:nvPr/>
        </p:nvGrpSpPr>
        <p:grpSpPr>
          <a:xfrm>
            <a:off x="5958939" y="3754869"/>
            <a:ext cx="272984" cy="272984"/>
            <a:chOff x="6503201" y="-1687898"/>
            <a:chExt cx="363088" cy="363088"/>
          </a:xfrm>
        </p:grpSpPr>
        <p:sp>
          <p:nvSpPr>
            <p:cNvPr id="31" name="椭圆 30"/>
            <p:cNvSpPr/>
            <p:nvPr/>
          </p:nvSpPr>
          <p:spPr>
            <a:xfrm flipV="1">
              <a:off x="6503201" y="-1687898"/>
              <a:ext cx="363088" cy="363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593305" y="-1597794"/>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17"/>
          <p:cNvGrpSpPr/>
          <p:nvPr/>
        </p:nvGrpSpPr>
        <p:grpSpPr>
          <a:xfrm>
            <a:off x="5958304" y="4785089"/>
            <a:ext cx="272984" cy="272984"/>
            <a:chOff x="6503201" y="-1687898"/>
            <a:chExt cx="363088" cy="363088"/>
          </a:xfrm>
        </p:grpSpPr>
        <p:sp>
          <p:nvSpPr>
            <p:cNvPr id="34" name="椭圆 33"/>
            <p:cNvSpPr/>
            <p:nvPr/>
          </p:nvSpPr>
          <p:spPr>
            <a:xfrm flipV="1">
              <a:off x="6503201" y="-1687898"/>
              <a:ext cx="363088" cy="363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593305" y="-1597794"/>
              <a:ext cx="18288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p:cNvSpPr/>
          <p:nvPr/>
        </p:nvSpPr>
        <p:spPr>
          <a:xfrm>
            <a:off x="2691080" y="2416256"/>
            <a:ext cx="1383030" cy="447675"/>
          </a:xfrm>
          <a:prstGeom prst="rect">
            <a:avLst/>
          </a:prstGeom>
          <a:solidFill>
            <a:schemeClr val="accent4"/>
          </a:solidFill>
        </p:spPr>
        <p:txBody>
          <a:bodyPr wrap="none">
            <a:spAutoFit/>
          </a:bodyPr>
          <a:lstStyle/>
          <a:p>
            <a:pPr marL="285750" lvl="0" indent="-285750">
              <a:lnSpc>
                <a:spcPct val="130000"/>
              </a:lnSpc>
              <a:buFont typeface="Wingdings" panose="05000000000000000000" pitchFamily="2" charset="2"/>
              <a:buChar char="l"/>
            </a:pPr>
            <a:r>
              <a:rPr lang="zh-CN" altLang="en-US" b="1" dirty="0">
                <a:solidFill>
                  <a:schemeClr val="bg1"/>
                </a:solidFill>
              </a:rPr>
              <a:t>入室侦察</a:t>
            </a:r>
            <a:endParaRPr lang="zh-CN" altLang="en-US" b="1" dirty="0">
              <a:solidFill>
                <a:schemeClr val="bg1"/>
              </a:solidFill>
            </a:endParaRPr>
          </a:p>
        </p:txBody>
      </p:sp>
      <p:sp>
        <p:nvSpPr>
          <p:cNvPr id="43" name="矩形 42"/>
          <p:cNvSpPr/>
          <p:nvPr/>
        </p:nvSpPr>
        <p:spPr>
          <a:xfrm>
            <a:off x="2585035" y="4921578"/>
            <a:ext cx="925830" cy="447675"/>
          </a:xfrm>
          <a:prstGeom prst="rect">
            <a:avLst/>
          </a:prstGeom>
          <a:solidFill>
            <a:schemeClr val="accent4"/>
          </a:solidFill>
        </p:spPr>
        <p:txBody>
          <a:bodyPr wrap="none">
            <a:spAutoFit/>
          </a:bodyPr>
          <a:lstStyle/>
          <a:p>
            <a:pPr marL="285750" lvl="0" indent="-285750">
              <a:lnSpc>
                <a:spcPct val="130000"/>
              </a:lnSpc>
              <a:buFont typeface="Wingdings" panose="05000000000000000000" pitchFamily="2" charset="2"/>
              <a:buChar char="l"/>
            </a:pPr>
            <a:r>
              <a:rPr lang="zh-CN" altLang="en-US" b="1" dirty="0">
                <a:solidFill>
                  <a:schemeClr val="bg1"/>
                </a:solidFill>
              </a:rPr>
              <a:t>其他</a:t>
            </a:r>
            <a:endParaRPr lang="zh-CN" altLang="en-US" b="1" dirty="0">
              <a:solidFill>
                <a:schemeClr val="bg1"/>
              </a:solidFill>
            </a:endParaRPr>
          </a:p>
        </p:txBody>
      </p:sp>
      <p:sp>
        <p:nvSpPr>
          <p:cNvPr id="45" name="矩形 44"/>
          <p:cNvSpPr/>
          <p:nvPr/>
        </p:nvSpPr>
        <p:spPr>
          <a:xfrm>
            <a:off x="8116265" y="3891308"/>
            <a:ext cx="1383030" cy="447675"/>
          </a:xfrm>
          <a:prstGeom prst="rect">
            <a:avLst/>
          </a:prstGeom>
          <a:solidFill>
            <a:schemeClr val="accent4"/>
          </a:solidFill>
        </p:spPr>
        <p:txBody>
          <a:bodyPr wrap="none">
            <a:spAutoFit/>
          </a:bodyPr>
          <a:lstStyle/>
          <a:p>
            <a:pPr marL="285750" lvl="0" indent="-285750">
              <a:lnSpc>
                <a:spcPct val="130000"/>
              </a:lnSpc>
              <a:buFont typeface="Wingdings" panose="05000000000000000000" pitchFamily="2" charset="2"/>
              <a:buChar char="l"/>
            </a:pPr>
            <a:r>
              <a:rPr lang="zh-CN" altLang="en-US" b="1" dirty="0">
                <a:solidFill>
                  <a:schemeClr val="bg1"/>
                </a:solidFill>
              </a:rPr>
              <a:t>搭载载荷</a:t>
            </a:r>
            <a:endParaRPr lang="zh-CN" altLang="en-US" b="1" dirty="0">
              <a:solidFill>
                <a:schemeClr val="bg1"/>
              </a:solidFill>
            </a:endParaRPr>
          </a:p>
        </p:txBody>
      </p:sp>
      <p:sp>
        <p:nvSpPr>
          <p:cNvPr id="47" name="矩形 55"/>
          <p:cNvSpPr/>
          <p:nvPr/>
        </p:nvSpPr>
        <p:spPr>
          <a:xfrm>
            <a:off x="2585035" y="2936924"/>
            <a:ext cx="3207363" cy="364490"/>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r>
              <a:rPr lang="zh-CN" altLang="en-US" sz="1200" dirty="0" smtClean="0">
                <a:solidFill>
                  <a:schemeClr val="tx1">
                    <a:lumMod val="85000"/>
                    <a:lumOff val="15000"/>
                  </a:schemeClr>
                </a:solidFill>
                <a:latin typeface="+mj-ea"/>
                <a:ea typeface="+mj-ea"/>
              </a:rPr>
              <a:t>灵活性，机动性</a:t>
            </a:r>
            <a:endParaRPr lang="zh-CN" altLang="en-US" sz="1200" dirty="0" smtClean="0">
              <a:solidFill>
                <a:schemeClr val="tx1">
                  <a:lumMod val="85000"/>
                  <a:lumOff val="15000"/>
                </a:schemeClr>
              </a:solidFill>
              <a:latin typeface="+mj-ea"/>
              <a:ea typeface="+mj-ea"/>
            </a:endParaRPr>
          </a:p>
        </p:txBody>
      </p:sp>
      <p:sp>
        <p:nvSpPr>
          <p:cNvPr id="50" name="矩形 55"/>
          <p:cNvSpPr/>
          <p:nvPr/>
        </p:nvSpPr>
        <p:spPr>
          <a:xfrm>
            <a:off x="8116491" y="4420624"/>
            <a:ext cx="3207363" cy="364490"/>
          </a:xfrm>
          <a:prstGeom prst="rect">
            <a:avLst/>
          </a:prstGeom>
        </p:spPr>
        <p:txBody>
          <a:bodyPr wrap="square" lIns="91424" tIns="45712" rIns="91424" bIns="45712">
            <a:spAutoFit/>
          </a:bodyPr>
          <a:lstStyle/>
          <a:p>
            <a:pPr marL="285750" indent="-285750">
              <a:lnSpc>
                <a:spcPct val="150000"/>
              </a:lnSpc>
              <a:spcBef>
                <a:spcPts val="600"/>
              </a:spcBef>
              <a:buFont typeface="Arial" panose="020B0604020202020204" pitchFamily="34" charset="0"/>
              <a:buChar char="•"/>
            </a:pPr>
            <a:r>
              <a:rPr lang="zh-CN" altLang="en-US" sz="1200" dirty="0" smtClean="0">
                <a:solidFill>
                  <a:schemeClr val="tx1">
                    <a:lumMod val="85000"/>
                    <a:lumOff val="15000"/>
                  </a:schemeClr>
                </a:solidFill>
                <a:latin typeface="+mj-ea"/>
                <a:ea typeface="+mj-ea"/>
              </a:rPr>
              <a:t>高能源效率</a:t>
            </a:r>
            <a:endParaRPr lang="zh-CN" altLang="en-US" sz="1200" dirty="0" smtClean="0">
              <a:solidFill>
                <a:schemeClr val="tx1">
                  <a:lumMod val="85000"/>
                  <a:lumOff val="1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kumimoji="1" lang="zh-CN" altLang="en-US" dirty="0" smtClean="0"/>
              <a:t>第三</a:t>
            </a:r>
            <a:r>
              <a:rPr kumimoji="1" lang="zh-CN" altLang="en-US" dirty="0" smtClean="0"/>
              <a:t>部分</a:t>
            </a:r>
            <a:endParaRPr kumimoji="1" lang="zh-CN" altLang="en-US" dirty="0"/>
          </a:p>
        </p:txBody>
      </p:sp>
      <p:sp>
        <p:nvSpPr>
          <p:cNvPr id="3" name="文本占位符 2"/>
          <p:cNvSpPr>
            <a:spLocks noGrp="1"/>
          </p:cNvSpPr>
          <p:nvPr>
            <p:ph type="body" sz="quarter" idx="14"/>
          </p:nvPr>
        </p:nvSpPr>
        <p:spPr/>
        <p:txBody>
          <a:bodyPr/>
          <a:lstStyle/>
          <a:p>
            <a:r>
              <a:rPr kumimoji="1" lang="zh-CN" altLang="en-US" dirty="0"/>
              <a:t>无人机（军事</a:t>
            </a:r>
            <a:r>
              <a:rPr kumimoji="1" lang="zh-CN" altLang="en-US" dirty="0"/>
              <a:t>）</a:t>
            </a:r>
            <a:endParaRPr kumimoji="1" lang="zh-CN" altLang="en-US" dirty="0"/>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模板页面">
  <a:themeElements>
    <a:clrScheme name="自定义 100">
      <a:dk1>
        <a:srgbClr val="000000"/>
      </a:dk1>
      <a:lt1>
        <a:srgbClr val="FFFFFF"/>
      </a:lt1>
      <a:dk2>
        <a:srgbClr val="000000"/>
      </a:dk2>
      <a:lt2>
        <a:srgbClr val="FFFDFD"/>
      </a:lt2>
      <a:accent1>
        <a:srgbClr val="C0CA54"/>
      </a:accent1>
      <a:accent2>
        <a:srgbClr val="9BCF39"/>
      </a:accent2>
      <a:accent3>
        <a:srgbClr val="76AC70"/>
      </a:accent3>
      <a:accent4>
        <a:srgbClr val="2C9F76"/>
      </a:accent4>
      <a:accent5>
        <a:srgbClr val="2C7892"/>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1951</Words>
  <Application>WPS 演示</Application>
  <PresentationFormat>自定义</PresentationFormat>
  <Paragraphs>164</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宋体</vt:lpstr>
      <vt:lpstr>Wingdings</vt:lpstr>
      <vt:lpstr>Segoe UI Light</vt:lpstr>
      <vt:lpstr>微软雅黑</vt:lpstr>
      <vt:lpstr>Century Gothic</vt:lpstr>
      <vt:lpstr>Segoe UI Light</vt:lpstr>
      <vt:lpstr>Calibri</vt:lpstr>
      <vt:lpstr>Courier Std</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Kevin Gao</cp:lastModifiedBy>
  <cp:revision>71</cp:revision>
  <dcterms:created xsi:type="dcterms:W3CDTF">2015-08-18T02:51:00Z</dcterms:created>
  <dcterms:modified xsi:type="dcterms:W3CDTF">2017-12-08T03:20:40Z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