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91F30-EC54-4F4A-A191-B37ED93C3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544E27-D74A-48B5-AAC0-4625EAC8A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AC479-D883-47AD-A6DD-E612D656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6D1A9-0053-4AF7-81BA-8928DDDF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C158A2-08E0-4E63-A0E3-C2233AAE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92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DAE23-BB8E-4713-8834-77CB4369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5D8692-D3A1-46A3-B361-B96E078A8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7B27B-EC0E-4A8F-A308-7B8C0F8A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BDCBC-D8C1-4186-8F3C-F3FEE2AF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00BEC-6959-42DC-8474-4E170529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2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BAD6E2-E786-4036-92C7-C5314BBC0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6889B7-BC6A-4D86-AD7A-580022A6F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8B6E2-E22B-4389-9262-7EF469FC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E18CD-E1FE-4D7F-B858-10D81741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725895-E16C-4CC1-B355-77128A8C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6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2ABD1-9623-4854-9469-4FB65DDC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893A0-028C-42F1-8E28-6B5F5D196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876AE-9231-40FF-82F0-EF2427E4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8A3BD-7BC5-496B-9069-8CD5BBE3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42608C-86ED-44A7-98BD-E9A9589D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0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64671-F34D-4C24-B02B-2D4F5530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7492BB-F642-462D-B771-B717DB543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5B3404-B48C-4537-8C92-FFB711B2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98102-3276-4709-86D5-843ABB3F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137051-70FE-41B6-92A0-BCCC7003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4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8C8BF-DA3F-466D-ABFB-2C4936F4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7DF81-89A0-4852-810A-D75842C4D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278BA5-EA73-4D7F-AFC5-6F5D6A33C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4FEA1A-4DD3-4BBF-ABCD-D31DBEF1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96E685-001C-49E8-801D-918B3A1DF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265BAC-F967-46F7-A9D0-788BBC46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0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5B1D7-0DB6-46CA-B4AE-660F8B2B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DFBC6E-8B1B-4010-8244-94768B057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36E42C-152B-4FA1-9115-4316E84EA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382DC3-5BB2-41BC-8C69-1FCEAB323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4F6496-91D9-46B1-81B0-EE912211E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676797-EAC2-408A-8F92-B422940F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F30D14-5837-4EBF-92D7-7F9C9E17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B233D4-8146-4DD0-B77A-D1B1EF0E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8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4C719-197B-4F16-AAD7-A8638BB0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E52151-EB61-4C6C-8B51-73EA169E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469E0E-1355-4247-816D-EED9B462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71D9B4-CEF1-4868-8A68-38EF51A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14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509224-D0F0-4F4E-8304-F1B048BE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A8119B-1DB4-4249-ACD5-1A722386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12ED5E-A6C0-4C32-B30C-06DA2D24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81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15AC2-1753-455F-BD05-57561A71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DE8CC5-0562-4FE2-951D-BEBF20958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E7DE77-ABD5-49E8-9498-5B89916DD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6CE842-7084-4085-9DE0-DD57EF00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D964A3-1398-46C1-9565-DADC4C10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AD7BA6-4C71-4690-B5D8-960E8BCD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4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3A8A8-A96F-45BA-A699-E8135DCE3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9975AE-07C7-46AE-941E-61D411C70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158925-454D-4BCF-BE56-A3998C88D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842A83-D61F-4D4B-9441-8E419368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6AF1E5-EA2A-4A84-9D91-191BD86A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24C531-9F53-4E1D-AB6D-2DE05F6A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80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B046A6-DBBE-4362-925B-72D529EC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EBE25-DDC9-4FAF-AA64-233995234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3C637-EE74-46D3-9CFB-319E64C2E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B48A8-A11C-4F8D-B04A-1AC2B146D343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F73E4F-D4FF-4197-BCBC-97B9968E4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3DB8D1-D1B9-4316-9ED5-E1E2EB5A7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3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EBC93-E1DA-40E5-81B2-87047C019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165100" dist="50800" dir="5400000" algn="ctr" rotWithShape="0">
              <a:schemeClr val="accent2">
                <a:lumMod val="40000"/>
                <a:lumOff val="60000"/>
              </a:schemeClr>
            </a:outerShdw>
            <a:softEdge rad="215900"/>
          </a:effectLst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 prstMaterial="translucentPowder"/>
        </p:spPr>
        <p:txBody>
          <a:bodyPr/>
          <a:lstStyle/>
          <a:p>
            <a:r>
              <a:rPr lang="en-US" altLang="zh-CN" dirty="0">
                <a:effectLst>
                  <a:glow rad="63500">
                    <a:schemeClr val="bg2">
                      <a:alpha val="40000"/>
                    </a:schemeClr>
                  </a:glow>
                </a:effectLst>
              </a:rPr>
              <a:t>Computer Architecture</a:t>
            </a:r>
            <a:endParaRPr lang="zh-CN" altLang="en-US" dirty="0">
              <a:effectLst>
                <a:glow rad="63500">
                  <a:schemeClr val="bg2">
                    <a:alpha val="40000"/>
                  </a:schemeClr>
                </a:glow>
              </a:effectLst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793521-AABB-41E3-A728-925829F29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effectLst>
                  <a:glow rad="63500">
                    <a:schemeClr val="bg2"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Group two</a:t>
            </a:r>
            <a:endParaRPr lang="en-US" altLang="zh-CN" dirty="0">
              <a:effectLst>
                <a:glow rad="63500">
                  <a:schemeClr val="bg2">
                    <a:alpha val="4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3635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493C6-4677-45C7-93F9-A13D7F63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Von Neumann Architecture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2E61D-CC60-48A3-93DB-420E2263A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CPU: ALU and control unit</a:t>
            </a:r>
          </a:p>
          <a:p>
            <a:r>
              <a:rPr lang="en-US" altLang="zh-CN" dirty="0"/>
              <a:t>Register: general-purpose and special-purpose</a:t>
            </a:r>
          </a:p>
          <a:p>
            <a:r>
              <a:rPr lang="en-US" altLang="zh-CN" dirty="0"/>
              <a:t>Bus</a:t>
            </a:r>
          </a:p>
          <a:p>
            <a:r>
              <a:rPr lang="en-US" altLang="zh-CN" dirty="0"/>
              <a:t>Main memory</a:t>
            </a:r>
          </a:p>
          <a:p>
            <a:r>
              <a:rPr lang="en-US" altLang="zh-CN" dirty="0"/>
              <a:t>Mass storage</a:t>
            </a:r>
          </a:p>
          <a:p>
            <a:r>
              <a:rPr lang="en-US" altLang="zh-CN" dirty="0"/>
              <a:t>Peripheral device: I/O</a:t>
            </a:r>
          </a:p>
          <a:p>
            <a:endParaRPr lang="en-US" altLang="zh-CN" dirty="0"/>
          </a:p>
          <a:p>
            <a:r>
              <a:rPr lang="en-US" altLang="zh-CN" dirty="0"/>
              <a:t>Von Neumann bottleneck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256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5B490-6EE0-4F26-9F25-C60EA564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Havard</a:t>
            </a:r>
            <a:r>
              <a:rPr lang="en-US" altLang="zh-CN" b="1" dirty="0"/>
              <a:t> Architecture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4A045-BBB5-43B9-935A-C090DD705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Separate storage and signal pathways for instructions and data.</a:t>
            </a:r>
          </a:p>
          <a:p>
            <a:r>
              <a:rPr lang="en-US" altLang="zh-CN" dirty="0"/>
              <a:t>Performance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45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0B93C-2FF1-4182-B07C-864ABCA0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Pipelining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DD311-3C8C-41BC-9B42-C3F520AD5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Throughput vs. execution speed</a:t>
            </a:r>
          </a:p>
          <a:p>
            <a:r>
              <a:rPr lang="en-US" altLang="zh-CN" dirty="0"/>
              <a:t>Overlap: prefetching while executing</a:t>
            </a:r>
          </a:p>
          <a:p>
            <a:r>
              <a:rPr lang="en-US" altLang="zh-CN" dirty="0"/>
              <a:t>Instruction pipelining</a:t>
            </a:r>
          </a:p>
          <a:p>
            <a:r>
              <a:rPr lang="en-US" altLang="zh-CN" dirty="0"/>
              <a:t>Graphics pipelining</a:t>
            </a:r>
          </a:p>
          <a:p>
            <a:r>
              <a:rPr lang="en-US" altLang="zh-CN" dirty="0"/>
              <a:t>Software pipelining</a:t>
            </a:r>
          </a:p>
          <a:p>
            <a:r>
              <a:rPr lang="en-US" altLang="zh-CN" dirty="0"/>
              <a:t>HTTP pipelining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84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C7D12-7B29-4DC5-9AED-C94591B5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Multiprocessor Machine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0BB87-988B-46A8-A8DC-F9D354FF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Parallel processing</a:t>
            </a:r>
          </a:p>
          <a:p>
            <a:r>
              <a:rPr lang="en-US" altLang="zh-CN" dirty="0"/>
              <a:t>MIMD: multiple-instruction stream, multiple-data stream</a:t>
            </a:r>
          </a:p>
          <a:p>
            <a:r>
              <a:rPr lang="en-US" altLang="zh-CN" dirty="0"/>
              <a:t>SIMD: single-instruction stream, multiple-data stream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63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90F87-19B8-4F24-AF98-33742EDD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Reference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875BF6-4605-4209-BD19-65D490BF8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Computer science: an overview  </a:t>
            </a:r>
            <a:r>
              <a:rPr lang="en-US" altLang="zh-CN" dirty="0"/>
              <a:t>by </a:t>
            </a:r>
            <a:r>
              <a:rPr lang="en-US" altLang="zh-CN" dirty="0" err="1"/>
              <a:t>J.Glenn</a:t>
            </a:r>
            <a:r>
              <a:rPr lang="en-US" altLang="zh-CN" dirty="0"/>
              <a:t> </a:t>
            </a:r>
            <a:r>
              <a:rPr lang="en-US" altLang="zh-CN" dirty="0" err="1"/>
              <a:t>Brookshear</a:t>
            </a:r>
            <a:endParaRPr lang="en-US" altLang="zh-CN" dirty="0"/>
          </a:p>
          <a:p>
            <a:r>
              <a:rPr lang="en-US" altLang="zh-CN" i="1" dirty="0"/>
              <a:t>Wikipedia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03393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3BBE7A4-C696-4A6D-BA8D-24FFF94E8B4B}"/>
              </a:ext>
            </a:extLst>
          </p:cNvPr>
          <p:cNvSpPr txBox="1"/>
          <p:nvPr/>
        </p:nvSpPr>
        <p:spPr>
          <a:xfrm>
            <a:off x="3202021" y="2875002"/>
            <a:ext cx="5787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6000" dirty="0">
                <a:effectLst>
                  <a:glow rad="63500">
                    <a:schemeClr val="bg2"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Thank you!</a:t>
            </a:r>
            <a:endParaRPr lang="zh-CN" altLang="en-US" sz="6000" dirty="0">
              <a:effectLst>
                <a:glow rad="63500">
                  <a:schemeClr val="bg2">
                    <a:alpha val="4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1406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97</Words>
  <Application>Microsoft Office PowerPoint</Application>
  <PresentationFormat>宽屏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Computer Architecture</vt:lpstr>
      <vt:lpstr>Von Neumann Architecture</vt:lpstr>
      <vt:lpstr>Havard Architecture</vt:lpstr>
      <vt:lpstr>Pipelining</vt:lpstr>
      <vt:lpstr>Multiprocessor Machine</vt:lpstr>
      <vt:lpstr>Reference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Yihao Chen</dc:creator>
  <cp:lastModifiedBy>Yihao Chen</cp:lastModifiedBy>
  <cp:revision>8</cp:revision>
  <dcterms:created xsi:type="dcterms:W3CDTF">2018-04-02T13:02:08Z</dcterms:created>
  <dcterms:modified xsi:type="dcterms:W3CDTF">2018-04-02T14:50:14Z</dcterms:modified>
</cp:coreProperties>
</file>