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2" r:id="rId6"/>
    <p:sldId id="265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郑 子涵" initials="郑" lastIdx="1" clrIdx="0">
    <p:extLst>
      <p:ext uri="{19B8F6BF-5375-455C-9EA6-DF929625EA0E}">
        <p15:presenceInfo xmlns:p15="http://schemas.microsoft.com/office/powerpoint/2012/main" userId="8bf6894780770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4660"/>
  </p:normalViewPr>
  <p:slideViewPr>
    <p:cSldViewPr snapToGrid="0">
      <p:cViewPr>
        <p:scale>
          <a:sx n="90" d="100"/>
          <a:sy n="90" d="100"/>
        </p:scale>
        <p:origin x="81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9DA5A-D1A4-4E14-B2E3-F9A635535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12C201-96C6-4DCC-BBBC-CD6B28D11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86852-AF4E-4648-9FD2-FBC8E8B1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57A0B-5FA6-4929-B6A0-74C63519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B6463-81DE-4092-BBE4-EE291301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3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DF996-98D5-4FD1-9C9C-D39F9BD2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E4694-8945-40C3-A660-682FEE2B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A9266-29FC-4A4A-9A9D-9C6457E4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641CF-141E-4B95-9F10-0F2E4C14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7B872-FF9D-442E-A945-9BF6F32C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5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DF73E6-4814-4B65-938A-A690CFC68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15AF1-C365-4A12-92D5-BA0F41FC7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11223-7160-49E0-B23B-EA2C56F6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BD7BA-2D65-4707-A1E7-9BFA439E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F515D-EF16-45DF-8DFC-EE3944BB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4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F5253-F3AD-49F2-985B-3E56CB7B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13927-D3A0-4009-9DB8-368A60CC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59F4C-F910-456F-9509-BA35F9C0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E25DA-7B78-446A-903E-079A81FF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EC2C9-B34C-4DFC-94EC-F8012096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4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A271-BE6E-4080-9A8B-49907043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1F092-1B73-406E-A5E0-FEE38B4B4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A7BC8-0DC7-48B8-8378-0353B93B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8C3B5-8112-4DE9-AFEB-93CFB36A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70BC3-069A-432B-9936-A1CEE1A0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5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2CC98-22DA-4B62-AA6A-9B76F33A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3F220-BE4B-478E-BFB1-54B10208F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7A8CE-A3BF-476C-9017-0D33628E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45CED-CA63-4F3F-8596-CAA850D3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B7C3C5-C217-41BA-B8F1-CBF57B76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84724E-1404-4E18-B918-275E754E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23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0ADFA-4FA2-4E6F-8D9B-C5B5FE5D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F262A2-B3D9-41F4-B374-117F28A91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08694A-AC22-4897-BACD-3574C5B2C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17FD2F-4B92-497E-A722-04C864AD4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0FA740-923F-4467-8AAF-3C8B1DAAD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7F487C-8B46-4C60-A030-685DAC64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523837-826F-4FDB-AD4B-545D9E01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839F9F-2DF4-4499-B53F-DFCCF1C7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40E9-E4A9-445C-B8E2-078519C3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E355D4-2AB3-4400-9B99-6CA95216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E02F7E-8BEE-41B2-A645-0701A8CA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5252A-9D61-4CF5-BE1C-5AC026A2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4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BCFC3E-98EA-4F3B-8691-0BC54C13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941321-2970-4C2F-A561-8EF4F9C2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3BC85-3E48-4CED-9744-E6515760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DCA84-50FC-4DF6-AA62-39DCCDB0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6D5D9-426D-495B-A8B7-02C3C29D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AC5F44-3410-4A53-BCE1-A16DFC780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61C8B-E2C8-4BA8-A298-87FF34C2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2D28B-1C15-44D2-9F4B-905985C7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88BC5-2EC9-461F-B563-4C46F116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6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6BA94-5018-4B15-8010-67652D6E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A4C0EE-A92E-49AD-A2D8-684329D9B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8893A-0CE9-4DFE-BB68-8412C295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B5DD98-E152-447B-9CF1-8B99D4F6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8F0FA0-73E5-4CE4-BE8E-D17334C7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30241C-AFBC-4D52-93F7-F39B3524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B0DECC-DF26-4DE0-86EC-E6C38C84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9F8FD-0DD0-447A-8C28-A692E213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7CBFD-BFA4-4121-A85F-C32827ED8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5B69-064B-4D5C-B650-BDC3B46247C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9C0CB-EDA0-4E06-9659-438CF176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DCF9F-F6E8-4F7B-9ABC-2E0F868CA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4AE0B-F767-4813-8A5E-EFD665722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Progress update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June 5, 2018 </a:t>
            </a:r>
          </a:p>
          <a:p>
            <a:r>
              <a:rPr lang="en-US" altLang="zh-CN" dirty="0" smtClean="0"/>
              <a:t>Group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33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Importance of consistency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must have consistency between chapters</a:t>
            </a:r>
          </a:p>
          <a:p>
            <a:r>
              <a:rPr lang="en-US" altLang="zh-CN" dirty="0" smtClean="0"/>
              <a:t>How do we create a common theme connecting the chapters?</a:t>
            </a:r>
          </a:p>
          <a:p>
            <a:r>
              <a:rPr lang="en-US" altLang="zh-CN" dirty="0" smtClean="0"/>
              <a:t>Create a graph showing the parallels between chapters, and where we are in the big picture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801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214D24-DD6E-464B-B310-F4CCCD1F60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300"/>
                    </a14:imgEffect>
                    <a14:imgEffect>
                      <a14:saturation sat="3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" y="2850397"/>
            <a:ext cx="4141244" cy="3045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9783DC-9AB2-4AFE-A0A3-CD4DB782C1D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63" y="1765128"/>
            <a:ext cx="1719549" cy="50928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67984D-9CB9-4077-B187-ADF859BAD2A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907" y="3739789"/>
            <a:ext cx="1787422" cy="11590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98CACD-7795-4D4B-BC98-8F62F19A0FA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421" y="1796051"/>
            <a:ext cx="1309157" cy="5077339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B239147-A672-43D4-B8F8-392EEE08C96D}"/>
              </a:ext>
            </a:extLst>
          </p:cNvPr>
          <p:cNvSpPr/>
          <p:nvPr/>
        </p:nvSpPr>
        <p:spPr>
          <a:xfrm>
            <a:off x="339305" y="4372978"/>
            <a:ext cx="1656827" cy="14151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28F930A-023D-4AC4-B091-EC9419B96767}"/>
              </a:ext>
            </a:extLst>
          </p:cNvPr>
          <p:cNvSpPr/>
          <p:nvPr/>
        </p:nvSpPr>
        <p:spPr>
          <a:xfrm flipV="1">
            <a:off x="1998243" y="4335816"/>
            <a:ext cx="2400107" cy="220794"/>
          </a:xfrm>
          <a:prstGeom prst="rightArrow">
            <a:avLst>
              <a:gd name="adj1" fmla="val 38571"/>
              <a:gd name="adj2" fmla="val 27571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DCDA2E-2310-4D4D-959B-5275A94FEDCB}"/>
              </a:ext>
            </a:extLst>
          </p:cNvPr>
          <p:cNvSpPr/>
          <p:nvPr/>
        </p:nvSpPr>
        <p:spPr>
          <a:xfrm>
            <a:off x="4480550" y="4272951"/>
            <a:ext cx="1829779" cy="625917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29BD2DBE-D1CD-4DFF-9DA1-5A31E6CB1E05}"/>
              </a:ext>
            </a:extLst>
          </p:cNvPr>
          <p:cNvSpPr/>
          <p:nvPr/>
        </p:nvSpPr>
        <p:spPr>
          <a:xfrm rot="19006593">
            <a:off x="6090694" y="3740034"/>
            <a:ext cx="1389085" cy="190458"/>
          </a:xfrm>
          <a:prstGeom prst="rightArrow">
            <a:avLst>
              <a:gd name="adj1" fmla="val 50000"/>
              <a:gd name="adj2" fmla="val 296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95B78A-CC68-43BC-A83A-9546BC631904}"/>
              </a:ext>
            </a:extLst>
          </p:cNvPr>
          <p:cNvSpPr/>
          <p:nvPr/>
        </p:nvSpPr>
        <p:spPr>
          <a:xfrm>
            <a:off x="235601" y="0"/>
            <a:ext cx="4658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are now at:</a:t>
            </a:r>
            <a:endParaRPr lang="zh-CN" altLang="en-US" sz="540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C005562-8C4B-4344-A4E7-1C1DF0862C7D}"/>
              </a:ext>
            </a:extLst>
          </p:cNvPr>
          <p:cNvSpPr/>
          <p:nvPr/>
        </p:nvSpPr>
        <p:spPr>
          <a:xfrm>
            <a:off x="0" y="2142511"/>
            <a:ext cx="11657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6600">
                  <a:noFill/>
                  <a:prstDash val="solid"/>
                </a:ln>
                <a:solidFill>
                  <a:schemeClr val="accent1"/>
                </a:solidFill>
              </a:rPr>
              <a:t>Jack</a:t>
            </a:r>
            <a:endParaRPr lang="zh-CN" altLang="en-US" sz="5400" b="1" cap="none" spc="0" dirty="0">
              <a:ln w="6600">
                <a:noFill/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D3DF182-93C6-4464-AE01-AAF3A16FF144}"/>
              </a:ext>
            </a:extLst>
          </p:cNvPr>
          <p:cNvSpPr/>
          <p:nvPr/>
        </p:nvSpPr>
        <p:spPr>
          <a:xfrm>
            <a:off x="4384704" y="3216569"/>
            <a:ext cx="7473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>
                  <a:noFill/>
                  <a:prstDash val="solid"/>
                </a:ln>
                <a:solidFill>
                  <a:schemeClr val="accent2"/>
                </a:solidFill>
              </a:rPr>
              <a:t>VM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17E35C-73A0-4069-817F-5CFAEB9B203B}"/>
              </a:ext>
            </a:extLst>
          </p:cNvPr>
          <p:cNvSpPr/>
          <p:nvPr/>
        </p:nvSpPr>
        <p:spPr>
          <a:xfrm>
            <a:off x="7355211" y="1395795"/>
            <a:ext cx="11849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9525">
                  <a:noFill/>
                  <a:prstDash val="solid"/>
                </a:ln>
                <a:solidFill>
                  <a:schemeClr val="accent4"/>
                </a:solidFill>
              </a:rPr>
              <a:t>Assembly</a:t>
            </a:r>
            <a:endParaRPr lang="zh-CN" altLang="en-US" sz="5400" b="1" cap="none" spc="0" dirty="0">
              <a:ln w="9525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73FA83-FC9E-44AE-B7D7-338F5C4D323D}"/>
              </a:ext>
            </a:extLst>
          </p:cNvPr>
          <p:cNvSpPr/>
          <p:nvPr/>
        </p:nvSpPr>
        <p:spPr>
          <a:xfrm>
            <a:off x="10168312" y="1395941"/>
            <a:ext cx="7633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13462">
                  <a:noFill/>
                  <a:prstDash val="solid"/>
                </a:ln>
                <a:solidFill>
                  <a:schemeClr val="accent6"/>
                </a:solidFill>
              </a:rPr>
              <a:t>Hack</a:t>
            </a:r>
            <a:endParaRPr lang="zh-CN" altLang="en-US" sz="5400" b="1" cap="none" spc="0" dirty="0">
              <a:ln w="13462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F78C790-08B8-4907-8424-878E2F833475}"/>
              </a:ext>
            </a:extLst>
          </p:cNvPr>
          <p:cNvSpPr txBox="1"/>
          <p:nvPr/>
        </p:nvSpPr>
        <p:spPr>
          <a:xfrm>
            <a:off x="2341516" y="4048522"/>
            <a:ext cx="119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4"/>
                </a:solidFill>
              </a:rPr>
              <a:t>Compiler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821223-90D4-461A-85FA-CDF1AD032EA6}"/>
              </a:ext>
            </a:extLst>
          </p:cNvPr>
          <p:cNvSpPr txBox="1"/>
          <p:nvPr/>
        </p:nvSpPr>
        <p:spPr>
          <a:xfrm rot="18947546">
            <a:off x="5758199" y="3425652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VM Translator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56D2F53-7C38-4A9D-BEB6-BBE8CC5F4E69}"/>
              </a:ext>
            </a:extLst>
          </p:cNvPr>
          <p:cNvSpPr txBox="1"/>
          <p:nvPr/>
        </p:nvSpPr>
        <p:spPr>
          <a:xfrm>
            <a:off x="8602524" y="3977595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</a:rPr>
              <a:t>Assembler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328C327-B8DB-4E95-AFE7-E36B2359E60C}"/>
              </a:ext>
            </a:extLst>
          </p:cNvPr>
          <p:cNvSpPr/>
          <p:nvPr/>
        </p:nvSpPr>
        <p:spPr>
          <a:xfrm>
            <a:off x="8540151" y="4272951"/>
            <a:ext cx="1653606" cy="144903"/>
          </a:xfrm>
          <a:prstGeom prst="rightArrow">
            <a:avLst>
              <a:gd name="adj1" fmla="val 50000"/>
              <a:gd name="adj2" fmla="val 23666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6D083BF8-8A2D-4BE4-A9FE-31B25B866814}"/>
              </a:ext>
            </a:extLst>
          </p:cNvPr>
          <p:cNvSpPr/>
          <p:nvPr/>
        </p:nvSpPr>
        <p:spPr>
          <a:xfrm rot="4584419">
            <a:off x="3793686" y="1808678"/>
            <a:ext cx="2449609" cy="492819"/>
          </a:xfrm>
          <a:prstGeom prst="stripedRightArrow">
            <a:avLst>
              <a:gd name="adj1" fmla="val 29036"/>
              <a:gd name="adj2" fmla="val 148832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3517745" y="2733674"/>
            <a:ext cx="685301" cy="68897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4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Publication 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Completed theoretical part of VM I &amp; II</a:t>
            </a:r>
          </a:p>
          <a:p>
            <a:endParaRPr lang="en-US" altLang="zh-CN" dirty="0"/>
          </a:p>
          <a:p>
            <a:r>
              <a:rPr lang="en-US" altLang="zh-CN" dirty="0" smtClean="0"/>
              <a:t>Proposition: design more exercises for readers, in the format of written questions as well as comparison files to test their programs</a:t>
            </a:r>
          </a:p>
        </p:txBody>
      </p:sp>
    </p:spTree>
    <p:extLst>
      <p:ext uri="{BB962C8B-B14F-4D97-AF65-F5344CB8AC3E}">
        <p14:creationId xmlns:p14="http://schemas.microsoft.com/office/powerpoint/2010/main" val="158170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 the context: 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166" y="1825625"/>
            <a:ext cx="77556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5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Giving a narrative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2386806"/>
            <a:ext cx="88963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8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0731"/>
            <a:ext cx="10515600" cy="1325563"/>
          </a:xfrm>
        </p:spPr>
        <p:txBody>
          <a:bodyPr/>
          <a:lstStyle/>
          <a:p>
            <a:r>
              <a:rPr lang="en-US" altLang="zh-CN" i="1" dirty="0" smtClean="0"/>
              <a:t>Then</a:t>
            </a:r>
            <a:r>
              <a:rPr lang="en-US" altLang="zh-CN" dirty="0" smtClean="0"/>
              <a:t> giving the logic model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813081"/>
              </p:ext>
            </p:extLst>
          </p:nvPr>
        </p:nvGraphicFramePr>
        <p:xfrm>
          <a:off x="431710" y="1146036"/>
          <a:ext cx="11328581" cy="5393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n-US" altLang="zh-CN" baseline="0" dirty="0" smtClean="0"/>
                        <a:t>: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baseline="0" dirty="0" smtClean="0"/>
                        <a:t>An intermediary language known as VM can simplify programming and compilation</a:t>
                      </a:r>
                      <a:endParaRPr lang="en-US" altLang="zh-CN" baseline="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baseline="0" dirty="0" smtClean="0"/>
                        <a:t>The stack is a data structure used by the virtual machine abstraction</a:t>
                      </a:r>
                      <a:endParaRPr lang="en-US" altLang="zh-CN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9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Goal: 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Create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virtual machine abstraction and language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2.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Have a way of translating the VM language into assembly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Readers should understand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motive behind the VM abstraction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Readers should be capable of implementing a translator for our VM language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Executable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VM programs: make sure you understand the </a:t>
                      </a:r>
                      <a:r>
                        <a:rPr lang="en-US" altLang="zh-CN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VM translations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 files to analyze your assembly output</a:t>
                      </a:r>
                      <a:endParaRPr lang="zh-CN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 the stack architecture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basic VM arithmetic commands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 VM memory access commands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memory access commands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factors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VM abstraction may seem arbitrary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Delving into specifics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075" y="2734469"/>
            <a:ext cx="7181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2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998599"/>
              </p:ext>
            </p:extLst>
          </p:nvPr>
        </p:nvGraphicFramePr>
        <p:xfrm>
          <a:off x="838200" y="1825625"/>
          <a:ext cx="743768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43768">
                  <a:extLst>
                    <a:ext uri="{9D8B030D-6E8A-4147-A177-3AD203B41FA5}">
                      <a16:colId xmlns:a16="http://schemas.microsoft.com/office/drawing/2014/main" val="790361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7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2922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739043" y="2344903"/>
            <a:ext cx="830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015626"/>
              </p:ext>
            </p:extLst>
          </p:nvPr>
        </p:nvGraphicFramePr>
        <p:xfrm>
          <a:off x="2675881" y="1825625"/>
          <a:ext cx="743768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43768">
                  <a:extLst>
                    <a:ext uri="{9D8B030D-6E8A-4147-A177-3AD203B41FA5}">
                      <a16:colId xmlns:a16="http://schemas.microsoft.com/office/drawing/2014/main" val="790361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7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2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237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Progress update</vt:lpstr>
      <vt:lpstr>Importance of consistency</vt:lpstr>
      <vt:lpstr>PowerPoint Presentation</vt:lpstr>
      <vt:lpstr>Publication work</vt:lpstr>
      <vt:lpstr>Setting the context: </vt:lpstr>
      <vt:lpstr>Giving a narrative</vt:lpstr>
      <vt:lpstr>Then giving the logic model</vt:lpstr>
      <vt:lpstr>Delving into specifics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子涵</dc:creator>
  <cp:lastModifiedBy>Derbyshire Habib</cp:lastModifiedBy>
  <cp:revision>15</cp:revision>
  <dcterms:created xsi:type="dcterms:W3CDTF">2018-06-05T05:49:55Z</dcterms:created>
  <dcterms:modified xsi:type="dcterms:W3CDTF">2018-06-05T08:40:14Z</dcterms:modified>
</cp:coreProperties>
</file>