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8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3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9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4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4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9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6440-40F5-4214-9FF3-1F9CE6AB80E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5703-7131-4CAD-9BB3-42792D9D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4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214D24-DD6E-464B-B310-F4CCCD1F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300"/>
                    </a14:imgEffect>
                    <a14:imgEffect>
                      <a14:saturation sat="3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" y="2850397"/>
            <a:ext cx="4141244" cy="3045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9783DC-9AB2-4AFE-A0A3-CD4DB782C1D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63" y="1765128"/>
            <a:ext cx="1719549" cy="50928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67984D-9CB9-4077-B187-ADF859BAD2A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07" y="3739789"/>
            <a:ext cx="1787422" cy="11590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98CACD-7795-4D4B-BC98-8F62F19A0F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421" y="1796051"/>
            <a:ext cx="1309157" cy="507733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239147-A672-43D4-B8F8-392EEE08C96D}"/>
              </a:ext>
            </a:extLst>
          </p:cNvPr>
          <p:cNvSpPr/>
          <p:nvPr/>
        </p:nvSpPr>
        <p:spPr>
          <a:xfrm>
            <a:off x="339305" y="4372978"/>
            <a:ext cx="1656827" cy="14151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28F930A-023D-4AC4-B091-EC9419B96767}"/>
              </a:ext>
            </a:extLst>
          </p:cNvPr>
          <p:cNvSpPr/>
          <p:nvPr/>
        </p:nvSpPr>
        <p:spPr>
          <a:xfrm flipV="1">
            <a:off x="1998243" y="4335816"/>
            <a:ext cx="2400107" cy="220794"/>
          </a:xfrm>
          <a:prstGeom prst="rightArrow">
            <a:avLst>
              <a:gd name="adj1" fmla="val 38571"/>
              <a:gd name="adj2" fmla="val 27571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DCDA2E-2310-4D4D-959B-5275A94FEDCB}"/>
              </a:ext>
            </a:extLst>
          </p:cNvPr>
          <p:cNvSpPr/>
          <p:nvPr/>
        </p:nvSpPr>
        <p:spPr>
          <a:xfrm>
            <a:off x="4480550" y="4272951"/>
            <a:ext cx="1829779" cy="625917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9BD2DBE-D1CD-4DFF-9DA1-5A31E6CB1E05}"/>
              </a:ext>
            </a:extLst>
          </p:cNvPr>
          <p:cNvSpPr/>
          <p:nvPr/>
        </p:nvSpPr>
        <p:spPr>
          <a:xfrm rot="19006593">
            <a:off x="6090694" y="3740034"/>
            <a:ext cx="1389085" cy="190458"/>
          </a:xfrm>
          <a:prstGeom prst="rightArrow">
            <a:avLst>
              <a:gd name="adj1" fmla="val 50000"/>
              <a:gd name="adj2" fmla="val 296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95B78A-CC68-43BC-A83A-9546BC631904}"/>
              </a:ext>
            </a:extLst>
          </p:cNvPr>
          <p:cNvSpPr/>
          <p:nvPr/>
        </p:nvSpPr>
        <p:spPr>
          <a:xfrm>
            <a:off x="235601" y="0"/>
            <a:ext cx="4658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are now at:</a:t>
            </a:r>
            <a:endParaRPr lang="zh-CN" altLang="en-US" sz="540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C005562-8C4B-4344-A4E7-1C1DF0862C7D}"/>
              </a:ext>
            </a:extLst>
          </p:cNvPr>
          <p:cNvSpPr/>
          <p:nvPr/>
        </p:nvSpPr>
        <p:spPr>
          <a:xfrm>
            <a:off x="0" y="2142511"/>
            <a:ext cx="11657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6600">
                  <a:noFill/>
                  <a:prstDash val="solid"/>
                </a:ln>
                <a:solidFill>
                  <a:schemeClr val="accent1"/>
                </a:solidFill>
              </a:rPr>
              <a:t>Jack</a:t>
            </a:r>
            <a:endParaRPr lang="zh-CN" altLang="en-US" sz="5400" b="1" cap="none" spc="0" dirty="0">
              <a:ln w="6600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D3DF182-93C6-4464-AE01-AAF3A16FF144}"/>
              </a:ext>
            </a:extLst>
          </p:cNvPr>
          <p:cNvSpPr/>
          <p:nvPr/>
        </p:nvSpPr>
        <p:spPr>
          <a:xfrm>
            <a:off x="4384704" y="3216569"/>
            <a:ext cx="7473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>
                  <a:noFill/>
                  <a:prstDash val="solid"/>
                </a:ln>
                <a:solidFill>
                  <a:schemeClr val="accent2"/>
                </a:solidFill>
              </a:rPr>
              <a:t>VM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17E35C-73A0-4069-817F-5CFAEB9B203B}"/>
              </a:ext>
            </a:extLst>
          </p:cNvPr>
          <p:cNvSpPr/>
          <p:nvPr/>
        </p:nvSpPr>
        <p:spPr>
          <a:xfrm>
            <a:off x="7355211" y="1395795"/>
            <a:ext cx="11849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noFill/>
                  <a:prstDash val="solid"/>
                </a:ln>
                <a:solidFill>
                  <a:schemeClr val="accent4"/>
                </a:solidFill>
              </a:rPr>
              <a:t>Assembly</a:t>
            </a:r>
            <a:endParaRPr lang="zh-CN" altLang="en-US" sz="5400" b="1" cap="none" spc="0" dirty="0">
              <a:ln w="9525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73FA83-FC9E-44AE-B7D7-338F5C4D323D}"/>
              </a:ext>
            </a:extLst>
          </p:cNvPr>
          <p:cNvSpPr/>
          <p:nvPr/>
        </p:nvSpPr>
        <p:spPr>
          <a:xfrm>
            <a:off x="10168312" y="1395941"/>
            <a:ext cx="7633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3462">
                  <a:noFill/>
                  <a:prstDash val="solid"/>
                </a:ln>
                <a:solidFill>
                  <a:schemeClr val="accent6"/>
                </a:solidFill>
              </a:rPr>
              <a:t>Hack</a:t>
            </a:r>
            <a:endParaRPr lang="zh-CN" altLang="en-US" sz="5400" b="1" cap="none" spc="0" dirty="0">
              <a:ln w="13462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78C790-08B8-4907-8424-878E2F833475}"/>
              </a:ext>
            </a:extLst>
          </p:cNvPr>
          <p:cNvSpPr txBox="1"/>
          <p:nvPr/>
        </p:nvSpPr>
        <p:spPr>
          <a:xfrm>
            <a:off x="2341516" y="4048522"/>
            <a:ext cx="11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</a:rPr>
              <a:t>Compiler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21223-90D4-461A-85FA-CDF1AD032EA6}"/>
              </a:ext>
            </a:extLst>
          </p:cNvPr>
          <p:cNvSpPr txBox="1"/>
          <p:nvPr/>
        </p:nvSpPr>
        <p:spPr>
          <a:xfrm rot="18947546">
            <a:off x="5758199" y="3425652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VM Translator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6D2F53-7C38-4A9D-BEB6-BBE8CC5F4E69}"/>
              </a:ext>
            </a:extLst>
          </p:cNvPr>
          <p:cNvSpPr txBox="1"/>
          <p:nvPr/>
        </p:nvSpPr>
        <p:spPr>
          <a:xfrm>
            <a:off x="8602524" y="397759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Assembler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328C327-B8DB-4E95-AFE7-E36B2359E60C}"/>
              </a:ext>
            </a:extLst>
          </p:cNvPr>
          <p:cNvSpPr/>
          <p:nvPr/>
        </p:nvSpPr>
        <p:spPr>
          <a:xfrm>
            <a:off x="8540151" y="4272951"/>
            <a:ext cx="1653606" cy="144903"/>
          </a:xfrm>
          <a:prstGeom prst="rightArrow">
            <a:avLst>
              <a:gd name="adj1" fmla="val 50000"/>
              <a:gd name="adj2" fmla="val 23666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6D083BF8-8A2D-4BE4-A9FE-31B25B866814}"/>
              </a:ext>
            </a:extLst>
          </p:cNvPr>
          <p:cNvSpPr/>
          <p:nvPr/>
        </p:nvSpPr>
        <p:spPr>
          <a:xfrm rot="4584419">
            <a:off x="3793686" y="1808678"/>
            <a:ext cx="2449609" cy="492819"/>
          </a:xfrm>
          <a:prstGeom prst="stripedRightArrow">
            <a:avLst>
              <a:gd name="adj1" fmla="val 29036"/>
              <a:gd name="adj2" fmla="val 14883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3517745" y="2733674"/>
            <a:ext cx="685301" cy="68897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214D24-DD6E-464B-B310-F4CCCD1F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397"/>
            <a:ext cx="4141244" cy="3045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9783DC-9AB2-4AFE-A0A3-CD4DB782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63" y="1765128"/>
            <a:ext cx="1719549" cy="50928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67984D-9CB9-4077-B187-ADF859BA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07" y="3739789"/>
            <a:ext cx="1787422" cy="11590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98CACD-7795-4D4B-BC98-8F62F19A0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421" y="1796051"/>
            <a:ext cx="1309157" cy="507733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239147-A672-43D4-B8F8-392EEE08C96D}"/>
              </a:ext>
            </a:extLst>
          </p:cNvPr>
          <p:cNvSpPr/>
          <p:nvPr/>
        </p:nvSpPr>
        <p:spPr>
          <a:xfrm>
            <a:off x="339306" y="4372978"/>
            <a:ext cx="1575758" cy="1415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28F930A-023D-4AC4-B091-EC9419B96767}"/>
              </a:ext>
            </a:extLst>
          </p:cNvPr>
          <p:cNvSpPr/>
          <p:nvPr/>
        </p:nvSpPr>
        <p:spPr>
          <a:xfrm flipV="1">
            <a:off x="1998243" y="4313208"/>
            <a:ext cx="2400107" cy="220794"/>
          </a:xfrm>
          <a:prstGeom prst="rightArrow">
            <a:avLst>
              <a:gd name="adj1" fmla="val 38571"/>
              <a:gd name="adj2" fmla="val 27571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27F72CB3-20F0-41D5-B1F3-5C7B5057CA83}"/>
              </a:ext>
            </a:extLst>
          </p:cNvPr>
          <p:cNvSpPr/>
          <p:nvPr/>
        </p:nvSpPr>
        <p:spPr>
          <a:xfrm>
            <a:off x="0" y="2850397"/>
            <a:ext cx="4141244" cy="304516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剪去单角 17">
            <a:extLst>
              <a:ext uri="{FF2B5EF4-FFF2-40B4-BE49-F238E27FC236}">
                <a16:creationId xmlns:a16="http://schemas.microsoft.com/office/drawing/2014/main" id="{D30D4E9C-D8C0-4CEE-86AB-F647D19D88FD}"/>
              </a:ext>
            </a:extLst>
          </p:cNvPr>
          <p:cNvSpPr/>
          <p:nvPr/>
        </p:nvSpPr>
        <p:spPr>
          <a:xfrm>
            <a:off x="4439728" y="3646098"/>
            <a:ext cx="1911979" cy="1328468"/>
          </a:xfrm>
          <a:prstGeom prst="snip1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DCDA2E-2310-4D4D-959B-5275A94FEDCB}"/>
              </a:ext>
            </a:extLst>
          </p:cNvPr>
          <p:cNvSpPr/>
          <p:nvPr/>
        </p:nvSpPr>
        <p:spPr>
          <a:xfrm>
            <a:off x="4480550" y="4272951"/>
            <a:ext cx="1829779" cy="62591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9BD2DBE-D1CD-4DFF-9DA1-5A31E6CB1E05}"/>
              </a:ext>
            </a:extLst>
          </p:cNvPr>
          <p:cNvSpPr/>
          <p:nvPr/>
        </p:nvSpPr>
        <p:spPr>
          <a:xfrm rot="19006593">
            <a:off x="5746181" y="3876518"/>
            <a:ext cx="1787669" cy="190458"/>
          </a:xfrm>
          <a:prstGeom prst="rightArrow">
            <a:avLst>
              <a:gd name="adj1" fmla="val 50000"/>
              <a:gd name="adj2" fmla="val 29691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B53F3B-008A-4CC1-AFD7-65349987953B}"/>
              </a:ext>
            </a:extLst>
          </p:cNvPr>
          <p:cNvSpPr/>
          <p:nvPr/>
        </p:nvSpPr>
        <p:spPr>
          <a:xfrm>
            <a:off x="7418363" y="1765128"/>
            <a:ext cx="1719549" cy="50928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23EE00-C4C8-4F97-9453-635784FBA6B8}"/>
              </a:ext>
            </a:extLst>
          </p:cNvPr>
          <p:cNvSpPr/>
          <p:nvPr/>
        </p:nvSpPr>
        <p:spPr>
          <a:xfrm>
            <a:off x="9628826" y="1765128"/>
            <a:ext cx="1988080" cy="50928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95B78A-CC68-43BC-A83A-9546BC631904}"/>
              </a:ext>
            </a:extLst>
          </p:cNvPr>
          <p:cNvSpPr/>
          <p:nvPr/>
        </p:nvSpPr>
        <p:spPr>
          <a:xfrm>
            <a:off x="70492" y="0"/>
            <a:ext cx="4988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 are now at: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C005562-8C4B-4344-A4E7-1C1DF0862C7D}"/>
              </a:ext>
            </a:extLst>
          </p:cNvPr>
          <p:cNvSpPr/>
          <p:nvPr/>
        </p:nvSpPr>
        <p:spPr>
          <a:xfrm>
            <a:off x="0" y="2142511"/>
            <a:ext cx="11657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Jack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D3DF182-93C6-4464-AE01-AAF3A16FF144}"/>
              </a:ext>
            </a:extLst>
          </p:cNvPr>
          <p:cNvSpPr/>
          <p:nvPr/>
        </p:nvSpPr>
        <p:spPr>
          <a:xfrm>
            <a:off x="4384704" y="3216569"/>
            <a:ext cx="7473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VM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17E35C-73A0-4069-817F-5CFAEB9B203B}"/>
              </a:ext>
            </a:extLst>
          </p:cNvPr>
          <p:cNvSpPr/>
          <p:nvPr/>
        </p:nvSpPr>
        <p:spPr>
          <a:xfrm>
            <a:off x="7355211" y="1395795"/>
            <a:ext cx="11849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Assembly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73FA83-FC9E-44AE-B7D7-338F5C4D323D}"/>
              </a:ext>
            </a:extLst>
          </p:cNvPr>
          <p:cNvSpPr/>
          <p:nvPr/>
        </p:nvSpPr>
        <p:spPr>
          <a:xfrm>
            <a:off x="9553948" y="1395941"/>
            <a:ext cx="7633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Hack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78C790-08B8-4907-8424-878E2F833475}"/>
              </a:ext>
            </a:extLst>
          </p:cNvPr>
          <p:cNvSpPr txBox="1"/>
          <p:nvPr/>
        </p:nvSpPr>
        <p:spPr>
          <a:xfrm>
            <a:off x="2341516" y="4048522"/>
            <a:ext cx="11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Compiler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21223-90D4-461A-85FA-CDF1AD032EA6}"/>
              </a:ext>
            </a:extLst>
          </p:cNvPr>
          <p:cNvSpPr txBox="1"/>
          <p:nvPr/>
        </p:nvSpPr>
        <p:spPr>
          <a:xfrm rot="18947546">
            <a:off x="5846845" y="3910344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VM Translator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6D2F53-7C38-4A9D-BEB6-BBE8CC5F4E69}"/>
              </a:ext>
            </a:extLst>
          </p:cNvPr>
          <p:cNvSpPr txBox="1"/>
          <p:nvPr/>
        </p:nvSpPr>
        <p:spPr>
          <a:xfrm>
            <a:off x="8602524" y="397759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Assembler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328C327-B8DB-4E95-AFE7-E36B2359E60C}"/>
              </a:ext>
            </a:extLst>
          </p:cNvPr>
          <p:cNvSpPr/>
          <p:nvPr/>
        </p:nvSpPr>
        <p:spPr>
          <a:xfrm>
            <a:off x="8540151" y="4272951"/>
            <a:ext cx="1653606" cy="144903"/>
          </a:xfrm>
          <a:prstGeom prst="rightArrow">
            <a:avLst>
              <a:gd name="adj1" fmla="val 50000"/>
              <a:gd name="adj2" fmla="val 23666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6D083BF8-8A2D-4BE4-A9FE-31B25B866814}"/>
              </a:ext>
            </a:extLst>
          </p:cNvPr>
          <p:cNvSpPr/>
          <p:nvPr/>
        </p:nvSpPr>
        <p:spPr>
          <a:xfrm rot="4128525">
            <a:off x="4117496" y="2003946"/>
            <a:ext cx="2913120" cy="492819"/>
          </a:xfrm>
          <a:prstGeom prst="stripedRightArrow">
            <a:avLst>
              <a:gd name="adj1" fmla="val 29036"/>
              <a:gd name="adj2" fmla="val 14883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5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Derbyshire Habib</dc:creator>
  <cp:lastModifiedBy>Derbyshire Habib</cp:lastModifiedBy>
  <cp:revision>1</cp:revision>
  <dcterms:created xsi:type="dcterms:W3CDTF">2018-06-05T15:03:21Z</dcterms:created>
  <dcterms:modified xsi:type="dcterms:W3CDTF">2018-06-05T15:04:29Z</dcterms:modified>
</cp:coreProperties>
</file>