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9A15-836D-4942-827A-79529B70C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B3D1-FAD6-4F6A-BA83-F4F13218AD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794" y="-92076"/>
            <a:ext cx="10512669" cy="1235075"/>
          </a:xfrm>
        </p:spPr>
        <p:txBody>
          <a:bodyPr/>
          <a:lstStyle/>
          <a:p>
            <a:r>
              <a:rPr lang="en-US" altLang="zh-CN" dirty="0" smtClean="0"/>
              <a:t>Logic </a:t>
            </a:r>
            <a:r>
              <a:rPr lang="en-US" altLang="zh-CN" smtClean="0"/>
              <a:t>Model For </a:t>
            </a:r>
            <a:r>
              <a:rPr lang="x-none" altLang="en-US" smtClean="0"/>
              <a:t>Assembly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98863" y="936625"/>
          <a:ext cx="10515600" cy="518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160"/>
                <a:gridCol w="2072640"/>
                <a:gridCol w="2628900"/>
                <a:gridCol w="2628900"/>
              </a:tblGrid>
              <a:tr h="9144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altLang="zh-CN" baseline="0" dirty="0" smtClean="0"/>
                        <a:t>: </a:t>
                      </a:r>
                      <a:endParaRPr lang="en-US" altLang="zh-CN" baseline="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x-none" altLang="en-US" baseline="0" dirty="0" smtClean="0"/>
                        <a:t>Entire Hack computer built in previous chapters</a:t>
                      </a:r>
                      <a:endParaRPr lang="x-none" altLang="en-US" baseline="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x-none" altLang="en-US" baseline="0" dirty="0" smtClean="0"/>
                        <a:t>The already defined instructions set of the CPU</a:t>
                      </a:r>
                      <a:endParaRPr lang="x-none" altLang="en-US" baseline="0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989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</a:t>
                      </a:r>
                      <a:r>
                        <a:rPr lang="x-none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Specify the machine language,design an according assembly language</a:t>
                      </a:r>
                      <a:endParaRPr lang="x-none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67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x-none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Hack computer is able to be controlled by the assembly language built this chapter.</a:t>
                      </a:r>
                      <a:endParaRPr lang="x-none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x-none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the fundamental of more high-level software abstraction layers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x-none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Runnable programs written in Hack Assembly</a:t>
                      </a:r>
                      <a:endParaRPr lang="x-none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x-none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 the testcases provided</a:t>
                      </a:r>
                      <a:endParaRPr lang="x-none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x-none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x-none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 proper assembly for Hack platform</a:t>
                      </a:r>
                      <a:endParaRPr lang="x-none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x-none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 manually instructions for the computer to assembly codes</a:t>
                      </a:r>
                      <a:endParaRPr lang="x-none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x-none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algorithms and processes</a:t>
                      </a:r>
                      <a:endParaRPr lang="x-none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Nand2tetris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x-none" alt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and files</a:t>
                      </a:r>
                      <a:endParaRPr lang="x-none" alt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x-none" alt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input set of CPU and entire architecture of Hack computer</a:t>
                      </a:r>
                      <a:endParaRPr lang="x-none" alt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factors:</a:t>
                      </a:r>
                      <a:r>
                        <a:rPr lang="x-none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Hack assembly also provides user-friendly utilities,which are not necessary </a:t>
                      </a:r>
                      <a:endParaRPr lang="x-none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Kingsoft Office WPP</Application>
  <PresentationFormat>宽屏</PresentationFormat>
  <Paragraphs>54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Logic Model For Assembly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for Syntax Analysis</dc:title>
  <dc:creator>纳 鑫</dc:creator>
  <cp:lastModifiedBy>linusboyle</cp:lastModifiedBy>
  <cp:revision>8</cp:revision>
  <dcterms:created xsi:type="dcterms:W3CDTF">2018-06-06T10:19:20Z</dcterms:created>
  <dcterms:modified xsi:type="dcterms:W3CDTF">2018-06-06T10:19:20Z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