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0843-4E57-49CA-9726-8C1EE2A2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CC6F1-3344-40BB-99A2-D8B60B35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1DEC1-CE0A-43DD-B4BF-867CD8DD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88152-ECC2-49E2-86E3-EDBB875C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14EF-2434-4B34-B8A2-A9E71228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4BD7-A5A9-4D8C-9ADD-1167A132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4BB6F7-828E-4D5F-8719-58FB28EBD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1E479-F3D7-44F3-8982-D84EBFC5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1CC0C-819B-46DA-B62F-D3AC5BCC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14E06-FEFD-498A-84B6-9C956305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2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22F9A5-23D6-408B-AB83-DE33D7EFF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5EF8F-BDA4-40CA-8342-C90FA9D93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009EE-551F-4E15-AC30-0DE73952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6C3E-4228-4254-B0A9-F2140C16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A5EB9-D327-49A2-9201-B4854B57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C70FE-CAF9-4B26-BD5D-92FA28B7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8C18-3D9E-434F-8794-FEE8096E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17672-EA63-4103-AE2B-EC816B58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19BB2-91D6-4DC8-B145-5C763CBB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AB8B0-A1C1-4923-95B4-DE63B342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93CEE-4292-436F-B428-C4150AC3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99EEF-3614-4607-95A3-63967BE6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86FD1-8CE3-4ACD-B5C4-818D51DF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EC24A-3A12-4BC4-868B-750B73E1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3AAEF-3B68-48FC-84CE-BA71A9D6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469C3-FBE1-4B9A-99A5-770AD803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0528D-077E-4C83-A31F-4DF3FBE02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966DF-C944-4917-8D1D-580E936DE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9B747-CB91-4883-A589-8A529951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95872-99B2-4F28-A8EC-98E9C3F1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92762-5D94-4C30-94F4-B9D805E7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1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BC65F-38A1-4954-B828-7031E614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F7B0E-A96B-40FA-8822-CF45E833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24470-9567-4197-A968-5DAEE17D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F7A206-ECBF-4C90-AF5D-354323164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5FD7E-95CB-4B55-93F3-E6B17014F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094DB6-9299-4B96-A79D-EA0741C7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CDAAE7-7703-4158-A338-FA8621FA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E19F3B-0204-4A34-AC60-BE279151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1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FCB73-6DBA-4160-B90B-A7496316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650325-A8D7-4522-A234-A12064BB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820BCD-45A5-4FB1-8092-F9A0E9FC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AFB7A0-231A-42A0-B73C-FAD27AF3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12B86-C19E-48BA-AA89-9318C64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1A1535-B15D-4023-A9F7-34FF1716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E1DB18-B592-43F9-8162-36FD31FC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748B4-FAC1-4798-9E6A-E149DCAD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E7A6C-4671-494C-952B-59C36DDB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F32B5-F80A-45F4-B632-9791EF0C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98A40-0F74-4B49-B5EE-28D2BED0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FE1B3-108F-4010-A2B4-6181FB43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FD2F1-3F34-45E6-95FE-0A108B45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804FF-9916-4BF3-A520-7C529EA5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B2956-C149-4CED-A1D9-98B5447AC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C8770-2ECD-4C09-9571-6760136E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DDE76-943E-4312-9070-0440B3E4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DEBE4-22A9-4CFB-A932-3CFB9A86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95208-8FC2-4C29-A582-2F357535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4C09BB-5708-4474-8C5C-2AA5EBC1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7B8A3-EBB9-40A9-9D84-D4B05FF8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FD104-9A29-41D4-8065-F73DA91C5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A846-128E-43BD-8CC9-A12EE1A61981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281CA-CCF5-4104-9987-35E92342C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92486-3FEF-4920-B29F-CF68C8457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98DF-096B-4AB2-A414-B4A24936A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4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4EC31F3-E248-4D7A-BD22-242EC2810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34202"/>
              </p:ext>
            </p:extLst>
          </p:nvPr>
        </p:nvGraphicFramePr>
        <p:xfrm>
          <a:off x="838200" y="743019"/>
          <a:ext cx="10515600" cy="398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57545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04222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937417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08053392"/>
                    </a:ext>
                  </a:extLst>
                </a:gridCol>
              </a:tblGrid>
              <a:tr h="584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Background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="0" dirty="0"/>
                        <a:t>The chips built in the previous projects. The machine language syntax. The von Neumann architecture and relevant instructions.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94569"/>
                  </a:ext>
                </a:extLst>
              </a:tr>
              <a:tr h="477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/>
                        <a:t>Learn about the von Neumann architecture. Use the chips built previously to make a general Hack computer. Understand the working of hardware. Prepare for the assembler’s implementation.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8059"/>
                  </a:ext>
                </a:extLst>
              </a:tr>
              <a:tr h="4484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Effect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Activities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77813"/>
                  </a:ext>
                </a:extLst>
              </a:tr>
              <a:tr h="172366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Build a Hack computer in HDL and run machine language programs on it</a:t>
                      </a:r>
                    </a:p>
                    <a:p>
                      <a:r>
                        <a:rPr lang="en-US" altLang="zh-CN" sz="1400" dirty="0"/>
                        <a:t>successfully.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Memory.hdl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CPU.hdl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Computer.hdl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Understanding of the whole working procedure of the von Neumann architecture computer hardware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 the HDL to modify the hardware and by analyzing the instructions of machine language, combine the right chips to achieve the function of each part.</a:t>
                      </a:r>
                    </a:p>
                    <a:p>
                      <a:r>
                        <a:rPr lang="en-US" altLang="zh-CN" sz="1400" dirty="0"/>
                        <a:t>Realize the information’s transportation in different part of the von Neumann architecture, and coordinate memory and CPU smoothly.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Nand2Tetris course video of the week 5.</a:t>
                      </a:r>
                    </a:p>
                    <a:p>
                      <a:r>
                        <a:rPr lang="en-US" altLang="zh-CN" sz="1400" dirty="0"/>
                        <a:t>Hardware simulator.</a:t>
                      </a:r>
                    </a:p>
                    <a:p>
                      <a:r>
                        <a:rPr lang="en-US" altLang="zh-CN" sz="1400" dirty="0"/>
                        <a:t>Machine language in Hack.</a:t>
                      </a:r>
                    </a:p>
                    <a:p>
                      <a:r>
                        <a:rPr lang="en-US" altLang="zh-CN" sz="1400" dirty="0"/>
                        <a:t>Von Neumann architecture.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1090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E216895-9A77-483D-9D65-780E12407FD9}"/>
              </a:ext>
            </a:extLst>
          </p:cNvPr>
          <p:cNvSpPr txBox="1"/>
          <p:nvPr/>
        </p:nvSpPr>
        <p:spPr>
          <a:xfrm>
            <a:off x="4341935" y="281354"/>
            <a:ext cx="350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Computer Architecture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81FD1E-2D81-410C-9D55-20AB11421730}"/>
              </a:ext>
            </a:extLst>
          </p:cNvPr>
          <p:cNvSpPr txBox="1"/>
          <p:nvPr/>
        </p:nvSpPr>
        <p:spPr>
          <a:xfrm>
            <a:off x="838200" y="4985238"/>
            <a:ext cx="1051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Glossary</a:t>
            </a:r>
            <a:r>
              <a:rPr lang="en-US" altLang="zh-CN" sz="1400" dirty="0"/>
              <a:t>: von Neumann architecture. CPU (ALU and control unit).</a:t>
            </a:r>
            <a:r>
              <a:rPr lang="zh-CN" altLang="en-US" sz="1400" dirty="0"/>
              <a:t> </a:t>
            </a:r>
            <a:r>
              <a:rPr lang="en-US" altLang="zh-CN" sz="1400" dirty="0"/>
              <a:t>Register (general-purpose and special-purpose). Machine language.</a:t>
            </a:r>
          </a:p>
          <a:p>
            <a:r>
              <a:rPr lang="en-US" altLang="zh-CN" sz="1400" b="1" dirty="0"/>
              <a:t>Reference</a:t>
            </a:r>
            <a:r>
              <a:rPr lang="en-US" altLang="zh-CN" sz="1400" dirty="0"/>
              <a:t>: </a:t>
            </a:r>
            <a:r>
              <a:rPr lang="en-US" altLang="zh-CN" sz="1400" i="1" dirty="0"/>
              <a:t>Nisan, N. &amp; </a:t>
            </a:r>
            <a:r>
              <a:rPr lang="en-US" altLang="zh-CN" sz="1400" i="1" dirty="0" err="1"/>
              <a:t>Schocken</a:t>
            </a:r>
            <a:r>
              <a:rPr lang="en-US" altLang="zh-CN" sz="1400" i="1" dirty="0"/>
              <a:t>, S. (2005). The Elements of Computing Systems: Building a Modern Computer from First Principles. Prentice-Hall </a:t>
            </a:r>
            <a:r>
              <a:rPr lang="en-US" altLang="zh-CN" sz="1400" i="1"/>
              <a:t>of India.</a:t>
            </a:r>
            <a:endParaRPr lang="en-US" altLang="zh-CN" sz="1400" i="1" dirty="0"/>
          </a:p>
        </p:txBody>
      </p:sp>
    </p:spTree>
    <p:extLst>
      <p:ext uri="{BB962C8B-B14F-4D97-AF65-F5344CB8AC3E}">
        <p14:creationId xmlns:p14="http://schemas.microsoft.com/office/powerpoint/2010/main" val="42885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76E61-F805-4AB6-9D03-E2B83D42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99635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1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219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Chen</dc:creator>
  <cp:lastModifiedBy>Yihao Chen</cp:lastModifiedBy>
  <cp:revision>11</cp:revision>
  <dcterms:created xsi:type="dcterms:W3CDTF">2018-04-17T08:06:45Z</dcterms:created>
  <dcterms:modified xsi:type="dcterms:W3CDTF">2018-04-17T08:52:42Z</dcterms:modified>
</cp:coreProperties>
</file>