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y8L5LuCJO31XHlVje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yQNgX05wmFbppDnel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yQmcP_7C4htLYAL_g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yVArdyH1g4d2CY_48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yYJBUiOv3q2HIIsAE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yXusxC9D365NR8Tw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2018-05-08T07:28:40.666Z</dcterms:created>
  <dcterms:modified xsi:type="dcterms:W3CDTF">2018-05-08T07:28:40.666Z</dcterms:modified>
</cp:coreProperties>
</file>