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27E4-26EA-4DC4-904C-C6472B4E217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FF85-13C1-4CE3-8CB7-624C5544D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30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27E4-26EA-4DC4-904C-C6472B4E217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FF85-13C1-4CE3-8CB7-624C5544D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74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27E4-26EA-4DC4-904C-C6472B4E217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FF85-13C1-4CE3-8CB7-624C5544D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44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27E4-26EA-4DC4-904C-C6472B4E217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FF85-13C1-4CE3-8CB7-624C5544D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57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27E4-26EA-4DC4-904C-C6472B4E217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FF85-13C1-4CE3-8CB7-624C5544D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28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27E4-26EA-4DC4-904C-C6472B4E217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FF85-13C1-4CE3-8CB7-624C5544D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73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27E4-26EA-4DC4-904C-C6472B4E217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FF85-13C1-4CE3-8CB7-624C5544D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05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27E4-26EA-4DC4-904C-C6472B4E217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FF85-13C1-4CE3-8CB7-624C5544D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054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27E4-26EA-4DC4-904C-C6472B4E217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FF85-13C1-4CE3-8CB7-624C5544D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84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27E4-26EA-4DC4-904C-C6472B4E217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FF85-13C1-4CE3-8CB7-624C5544D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489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27E4-26EA-4DC4-904C-C6472B4E217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FF85-13C1-4CE3-8CB7-624C5544D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72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927E4-26EA-4DC4-904C-C6472B4E217B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6FF85-13C1-4CE3-8CB7-624C5544D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0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939" y="1122363"/>
            <a:ext cx="11500123" cy="2387600"/>
          </a:xfrm>
        </p:spPr>
        <p:txBody>
          <a:bodyPr>
            <a:normAutofit/>
          </a:bodyPr>
          <a:lstStyle/>
          <a:p>
            <a:r>
              <a:rPr lang="en-US" altLang="zh-CN" sz="5400" dirty="0" smtClean="0"/>
              <a:t>Comparison between application VMs</a:t>
            </a:r>
            <a:endParaRPr lang="zh-CN" alt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85459"/>
            <a:ext cx="9144000" cy="1655762"/>
          </a:xfrm>
        </p:spPr>
        <p:txBody>
          <a:bodyPr/>
          <a:lstStyle/>
          <a:p>
            <a:r>
              <a:rPr lang="en-US" altLang="zh-CN" dirty="0" smtClean="0"/>
              <a:t>Group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4804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280" y="976979"/>
            <a:ext cx="11543440" cy="49040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1552" y="5996891"/>
            <a:ext cx="884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Source: https://en.wikipedia.org/wiki/Comparison_of_application_virtualization_software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226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Computation models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Stack machine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Last in, first out (LIFO)</a:t>
            </a:r>
          </a:p>
          <a:p>
            <a:endParaRPr lang="zh-CN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Register machine</a:t>
            </a:r>
            <a:endParaRPr lang="zh-CN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 smtClean="0"/>
              <a:t>Addressing (direct, indirect)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6665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Advantages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Stack machine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VERY compact object code</a:t>
            </a:r>
          </a:p>
          <a:p>
            <a:r>
              <a:rPr lang="en-US" altLang="zh-CN" dirty="0" smtClean="0"/>
              <a:t>Simple compilers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 interpreters</a:t>
            </a:r>
          </a:p>
          <a:p>
            <a:r>
              <a:rPr lang="en-US" altLang="zh-CN" dirty="0" smtClean="0"/>
              <a:t>Quick access</a:t>
            </a:r>
          </a:p>
          <a:p>
            <a:pPr lvl="1"/>
            <a:r>
              <a:rPr lang="en-US" altLang="zh-CN" dirty="0" smtClean="0"/>
              <a:t>Fetches instruction and operand at the same time</a:t>
            </a:r>
          </a:p>
          <a:p>
            <a:pPr lvl="1"/>
            <a:r>
              <a:rPr lang="en-US" altLang="zh-CN" dirty="0" smtClean="0"/>
              <a:t>Avoid passing through memory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Register machine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7878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58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Theme</vt:lpstr>
      <vt:lpstr>Comparison between application VMs</vt:lpstr>
      <vt:lpstr>PowerPoint Presentation</vt:lpstr>
      <vt:lpstr>Computation models</vt:lpstr>
      <vt:lpstr>Advantages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between application VMs</dc:title>
  <dc:creator>Derbyshire Habib</dc:creator>
  <cp:lastModifiedBy>Derbyshire Habib</cp:lastModifiedBy>
  <cp:revision>2</cp:revision>
  <dcterms:created xsi:type="dcterms:W3CDTF">2018-04-17T07:35:54Z</dcterms:created>
  <dcterms:modified xsi:type="dcterms:W3CDTF">2018-04-17T07:55:00Z</dcterms:modified>
</cp:coreProperties>
</file>