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 #" initials="H#" lastIdx="1" clrIdx="0">
    <p:extLst>
      <p:ext uri="{19B8F6BF-5375-455C-9EA6-DF929625EA0E}">
        <p15:presenceInfo xmlns:p15="http://schemas.microsoft.com/office/powerpoint/2012/main" userId="493533c9ecabee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US" altLang="zh-CN" dirty="0"/>
              <a:t>Computer Architecture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/>
              <a:t>G</a:t>
            </a:r>
            <a:r>
              <a:rPr lang="en-US" altLang="zh-CN" dirty="0" err="1"/>
              <a:t>roup</a:t>
            </a:r>
            <a:r>
              <a:rPr lang="en-US" altLang="zh-CN" dirty="0"/>
              <a:t> 2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66347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17464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27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 UI</vt:lpstr>
      <vt:lpstr>Arial</vt:lpstr>
      <vt:lpstr>Times New Roman</vt:lpstr>
      <vt:lpstr>Office Theme</vt:lpstr>
      <vt:lpstr>Computer Architecture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袁乐康</cp:lastModifiedBy>
  <cp:revision>23</cp:revision>
  <dcterms:created xsi:type="dcterms:W3CDTF">2017-11-22T09:18:30Z</dcterms:created>
  <dcterms:modified xsi:type="dcterms:W3CDTF">2018-04-02T13:11:27Z</dcterms:modified>
</cp:coreProperties>
</file>