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0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2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4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5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9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4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8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808A-6C33-4301-9CF4-8F797FFF4A3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C1D-9C5D-4D64-AEE7-255CF98CD1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1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Presentation for Week 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8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Things we’ve achieved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1.Assembler</a:t>
            </a:r>
          </a:p>
          <a:p>
            <a:endParaRPr lang="en-US" altLang="zh-CN" dirty="0"/>
          </a:p>
          <a:p>
            <a:r>
              <a:rPr lang="en-US" altLang="zh-CN" dirty="0"/>
              <a:t>2.Nothing more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60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Consists of : 3 Languages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Consists of : 3 Stages</a:t>
            </a:r>
          </a:p>
          <a:p>
            <a:r>
              <a:rPr lang="en-US" altLang="zh-CN" dirty="0"/>
              <a:t>Parsing</a:t>
            </a:r>
          </a:p>
          <a:p>
            <a:r>
              <a:rPr lang="en-US" altLang="zh-CN" dirty="0" err="1"/>
              <a:t>Optimizatioin</a:t>
            </a:r>
            <a:endParaRPr lang="en-US" altLang="zh-CN" dirty="0"/>
          </a:p>
          <a:p>
            <a:r>
              <a:rPr lang="en-US" altLang="zh-CN" dirty="0"/>
              <a:t>Generation</a:t>
            </a:r>
          </a:p>
          <a:p>
            <a:endParaRPr lang="en-US" altLang="zh-CN" dirty="0"/>
          </a:p>
          <a:p>
            <a:r>
              <a:rPr lang="en-US" altLang="zh-CN" dirty="0"/>
              <a:t>Generalize : compiling process in modularization</a:t>
            </a:r>
          </a:p>
        </p:txBody>
      </p:sp>
    </p:spTree>
    <p:extLst>
      <p:ext uri="{BB962C8B-B14F-4D97-AF65-F5344CB8AC3E}">
        <p14:creationId xmlns:p14="http://schemas.microsoft.com/office/powerpoint/2010/main" val="413414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1</a:t>
            </a:r>
            <a:r>
              <a:rPr lang="en-US" altLang="zh-CN" baseline="30000" dirty="0"/>
              <a:t>st</a:t>
            </a:r>
            <a:r>
              <a:rPr lang="en-US" altLang="zh-CN" dirty="0"/>
              <a:t> Compiler </a:t>
            </a:r>
            <a:r>
              <a:rPr lang="en-US" altLang="zh-CN" b="1" dirty="0"/>
              <a:t>Z4 by Konrad </a:t>
            </a:r>
            <a:r>
              <a:rPr lang="en-US" altLang="zh-CN" b="1" dirty="0" err="1"/>
              <a:t>Zuse</a:t>
            </a:r>
            <a:r>
              <a:rPr lang="en-US" altLang="zh-CN" dirty="0"/>
              <a:t> 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http://www.yorku.ca/lbianchi/sts3700b/lecture17a.html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FB3B4-2B0B-4597-BE9A-FF4E1BD40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3" t="12420" r="18323" b="9117"/>
          <a:stretch/>
        </p:blipFill>
        <p:spPr>
          <a:xfrm>
            <a:off x="2957017" y="980106"/>
            <a:ext cx="5781800" cy="457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0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Interpreting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OF Men</a:t>
            </a:r>
          </a:p>
          <a:p>
            <a:endParaRPr lang="en-US" altLang="zh-CN" dirty="0"/>
          </a:p>
          <a:p>
            <a:r>
              <a:rPr lang="en-US" altLang="zh-CN" dirty="0"/>
              <a:t>OF Machines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9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63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Presentation for Week 6</vt:lpstr>
      <vt:lpstr>Things we’ve achieved</vt:lpstr>
      <vt:lpstr>About Compiler</vt:lpstr>
      <vt:lpstr>The 1st Compiler Z4 by Konrad Zuse  </vt:lpstr>
      <vt:lpstr>Interpreting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郑子涵</cp:lastModifiedBy>
  <cp:revision>5</cp:revision>
  <dcterms:created xsi:type="dcterms:W3CDTF">2018-04-10T09:58:20Z</dcterms:created>
  <dcterms:modified xsi:type="dcterms:W3CDTF">2018-04-10T10:55:58Z</dcterms:modified>
</cp:coreProperties>
</file>