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>
        <p:scale>
          <a:sx n="86" d="100"/>
          <a:sy n="86" d="100"/>
        </p:scale>
        <p:origin x="48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Current work with nand2tetris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naxin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74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43304"/>
            <a:ext cx="11168149" cy="4957001"/>
          </a:xfrm>
        </p:spPr>
        <p:txBody>
          <a:bodyPr>
            <a:normAutofit/>
          </a:bodyPr>
          <a:lstStyle/>
          <a:p>
            <a:r>
              <a:rPr lang="en-US" altLang="zh-CN" dirty="0"/>
              <a:t>done five projects</a:t>
            </a:r>
          </a:p>
          <a:p>
            <a:pPr lvl="1"/>
            <a:r>
              <a:rPr lang="en-US" altLang="zh-CN" dirty="0"/>
              <a:t>Finished the building of the hardware platform</a:t>
            </a:r>
          </a:p>
          <a:p>
            <a:pPr lvl="1"/>
            <a:r>
              <a:rPr lang="en-US" altLang="zh-CN" dirty="0"/>
              <a:t>From basic  logic gates built base on only </a:t>
            </a:r>
            <a:r>
              <a:rPr lang="en-US" altLang="zh-CN" dirty="0" err="1"/>
              <a:t>nand</a:t>
            </a:r>
            <a:endParaRPr lang="en-US" altLang="zh-CN" dirty="0"/>
          </a:p>
          <a:p>
            <a:pPr lvl="1"/>
            <a:r>
              <a:rPr lang="en-US" altLang="zh-CN" dirty="0"/>
              <a:t>To  senior processor unit like Adder and ALU</a:t>
            </a:r>
          </a:p>
          <a:p>
            <a:pPr lvl="1"/>
            <a:r>
              <a:rPr lang="en-US" altLang="zh-CN" dirty="0"/>
              <a:t>From combinational logic</a:t>
            </a:r>
          </a:p>
          <a:p>
            <a:pPr lvl="1"/>
            <a:r>
              <a:rPr lang="en-US" altLang="zh-CN" dirty="0"/>
              <a:t>To sequential logic</a:t>
            </a:r>
          </a:p>
          <a:p>
            <a:pPr lvl="1"/>
            <a:r>
              <a:rPr lang="en-US" altLang="zh-CN" dirty="0"/>
              <a:t>From fundamental  Hack instructions</a:t>
            </a:r>
          </a:p>
          <a:p>
            <a:pPr lvl="1"/>
            <a:r>
              <a:rPr lang="en-US" altLang="zh-CN" dirty="0"/>
              <a:t>To a quite simple CPU, Memory and the shaped computer</a:t>
            </a:r>
          </a:p>
          <a:p>
            <a:r>
              <a:rPr lang="en-US" altLang="zh-CN" dirty="0"/>
              <a:t>Difficulty</a:t>
            </a:r>
          </a:p>
          <a:p>
            <a:pPr lvl="1"/>
            <a:r>
              <a:rPr lang="en-US" altLang="zh-CN" dirty="0"/>
              <a:t>Using English to say and listen stuff</a:t>
            </a:r>
          </a:p>
          <a:p>
            <a:pPr lvl="1"/>
            <a:r>
              <a:rPr lang="en-US" altLang="zh-CN" dirty="0"/>
              <a:t>HDL coding: not familiar with the grammar</a:t>
            </a:r>
          </a:p>
          <a:p>
            <a:pPr lvl="1"/>
            <a:r>
              <a:rPr lang="en-US" altLang="zh-CN" dirty="0"/>
              <a:t>Coding stuff: ALU, PC and CPU building are pretty hard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637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Project1-3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94416"/>
            <a:ext cx="10708178" cy="4557991"/>
          </a:xfrm>
        </p:spPr>
        <p:txBody>
          <a:bodyPr/>
          <a:lstStyle/>
          <a:p>
            <a:r>
              <a:rPr lang="en-US" altLang="zh-CN" dirty="0"/>
              <a:t>Build a larger part with the little part we already have</a:t>
            </a:r>
          </a:p>
          <a:p>
            <a:pPr lvl="1"/>
            <a:r>
              <a:rPr lang="en-US" altLang="zh-CN" dirty="0"/>
              <a:t>Use half adder to build a full adder</a:t>
            </a:r>
          </a:p>
          <a:p>
            <a:pPr lvl="1"/>
            <a:r>
              <a:rPr lang="en-US" altLang="zh-CN" dirty="0"/>
              <a:t>Use 8 little RAM to build a very large one</a:t>
            </a:r>
          </a:p>
          <a:p>
            <a:pPr lvl="1"/>
            <a:r>
              <a:rPr lang="en-US" altLang="zh-CN" dirty="0"/>
              <a:t>I never used </a:t>
            </a:r>
            <a:r>
              <a:rPr lang="en-US" altLang="zh-CN" dirty="0" err="1"/>
              <a:t>nand</a:t>
            </a:r>
            <a:r>
              <a:rPr lang="en-US" altLang="zh-CN" dirty="0"/>
              <a:t> after building or, and ,not gates (which three are complete and intuitive)</a:t>
            </a:r>
          </a:p>
          <a:p>
            <a:r>
              <a:rPr lang="en-US" altLang="zh-CN" dirty="0"/>
              <a:t>Do the low priority thing first</a:t>
            </a:r>
          </a:p>
          <a:p>
            <a:pPr lvl="1"/>
            <a:r>
              <a:rPr lang="en-US" altLang="zh-CN" dirty="0"/>
              <a:t>When building PC we have three possible thing(reset load ++),how to choose</a:t>
            </a:r>
          </a:p>
        </p:txBody>
      </p:sp>
    </p:spTree>
    <p:extLst>
      <p:ext uri="{BB962C8B-B14F-4D97-AF65-F5344CB8AC3E}">
        <p14:creationId xmlns:p14="http://schemas.microsoft.com/office/powerpoint/2010/main" val="246728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4-Assembler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instructions we can use: A and C in the jack computer</a:t>
            </a:r>
          </a:p>
          <a:p>
            <a:pPr lvl="1"/>
            <a:r>
              <a:rPr lang="en-US" altLang="zh-CN" dirty="0"/>
              <a:t>@something</a:t>
            </a:r>
          </a:p>
          <a:p>
            <a:pPr lvl="1"/>
            <a:r>
              <a:rPr lang="en-US" altLang="zh-CN" dirty="0"/>
              <a:t>Assignment</a:t>
            </a:r>
          </a:p>
          <a:p>
            <a:r>
              <a:rPr lang="en-US" altLang="zh-CN" dirty="0"/>
              <a:t>Using loop to solve problems</a:t>
            </a:r>
          </a:p>
          <a:p>
            <a:r>
              <a:rPr lang="en-US" altLang="zh-CN" dirty="0"/>
              <a:t>Assembly language is just a way for us to understand it easy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209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Von Neumann Architecture</a:t>
            </a:r>
          </a:p>
          <a:p>
            <a:pPr lvl="1"/>
            <a:r>
              <a:rPr lang="en-US" altLang="zh-CN" dirty="0"/>
              <a:t>CPU, Memory, IO</a:t>
            </a:r>
          </a:p>
          <a:p>
            <a:r>
              <a:rPr lang="en-US" altLang="zh-CN" dirty="0"/>
              <a:t>Building CPU</a:t>
            </a:r>
          </a:p>
          <a:p>
            <a:pPr lvl="1"/>
            <a:r>
              <a:rPr lang="en-US" altLang="zh-CN" dirty="0"/>
              <a:t>ALU, PC ,AD Registers</a:t>
            </a:r>
          </a:p>
          <a:p>
            <a:pPr lvl="1"/>
            <a:r>
              <a:rPr lang="en-US" altLang="zh-CN" dirty="0"/>
              <a:t>Goal : to accomplish two instructions we used in project4</a:t>
            </a:r>
          </a:p>
          <a:p>
            <a:r>
              <a:rPr lang="en-US" altLang="zh-CN" dirty="0"/>
              <a:t>Memory</a:t>
            </a:r>
          </a:p>
          <a:p>
            <a:pPr marL="742950" lvl="2"/>
            <a:r>
              <a:rPr lang="en-US" altLang="zh-CN" sz="1600" dirty="0"/>
              <a:t>Using a 16K bits RAM plus Screen and Keyboard</a:t>
            </a:r>
          </a:p>
          <a:p>
            <a:r>
              <a:rPr lang="en-US" altLang="zh-CN" dirty="0"/>
              <a:t>Cache Memory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938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56</TotalTime>
  <Words>229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天体</vt:lpstr>
      <vt:lpstr>Current work with nand2tetris</vt:lpstr>
      <vt:lpstr>Projects</vt:lpstr>
      <vt:lpstr>Project1-3</vt:lpstr>
      <vt:lpstr>Project 4-Assembler</vt:lpstr>
      <vt:lpstr>Project5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work with nand2tetris</dc:title>
  <dc:creator>纳鑫</dc:creator>
  <cp:lastModifiedBy>chenghao wei</cp:lastModifiedBy>
  <cp:revision>9</cp:revision>
  <dcterms:created xsi:type="dcterms:W3CDTF">2018-03-26T15:45:08Z</dcterms:created>
  <dcterms:modified xsi:type="dcterms:W3CDTF">2018-03-27T11:16:33Z</dcterms:modified>
</cp:coreProperties>
</file>