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2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939" y="1122363"/>
            <a:ext cx="11500123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Comparison between application VMs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5459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0" y="976979"/>
            <a:ext cx="11543440" cy="4904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1552" y="5996891"/>
            <a:ext cx="884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https://en.wikipedia.org/wiki/Comparison_of_application_virtualization_software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6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 models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Last in, first out (LIFO)</a:t>
            </a:r>
          </a:p>
          <a:p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Addressing (direct, indirect)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66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88481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12393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VERY compact object code</a:t>
            </a:r>
          </a:p>
          <a:p>
            <a:r>
              <a:rPr lang="en-US" altLang="zh-CN" dirty="0" smtClean="0"/>
              <a:t>Simple compilers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interpreters</a:t>
            </a:r>
          </a:p>
          <a:p>
            <a:r>
              <a:rPr lang="en-US" altLang="zh-CN" dirty="0" smtClean="0"/>
              <a:t>Quick access</a:t>
            </a:r>
          </a:p>
          <a:p>
            <a:pPr lvl="1"/>
            <a:r>
              <a:rPr lang="en-US" altLang="zh-CN" dirty="0" smtClean="0"/>
              <a:t>Fetches instruction and operand at the same time</a:t>
            </a:r>
          </a:p>
          <a:p>
            <a:pPr lvl="1"/>
            <a:r>
              <a:rPr lang="en-US" altLang="zh-CN" dirty="0" smtClean="0"/>
              <a:t>Avoid passing through memory</a:t>
            </a:r>
          </a:p>
          <a:p>
            <a:pPr lvl="2"/>
            <a:r>
              <a:rPr lang="en-US" altLang="zh-CN" dirty="0" smtClean="0"/>
              <a:t>Faster interpreters*</a:t>
            </a:r>
            <a:endParaRPr lang="en-US" altLang="zh-CN" dirty="0" smtClean="0"/>
          </a:p>
          <a:p>
            <a:r>
              <a:rPr lang="en-US" altLang="zh-CN" dirty="0" smtClean="0"/>
              <a:t>Minimal hardware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8481"/>
            <a:ext cx="5183188" cy="823912"/>
          </a:xfrm>
        </p:spPr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2393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87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Disadvantages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More memory references</a:t>
            </a:r>
          </a:p>
          <a:p>
            <a:r>
              <a:rPr lang="en-US" altLang="zh-CN" dirty="0" smtClean="0"/>
              <a:t>Common subexpressions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expensive</a:t>
            </a:r>
          </a:p>
          <a:p>
            <a:r>
              <a:rPr lang="en-US" altLang="zh-CN" dirty="0" smtClean="0"/>
              <a:t>Rigid code order</a:t>
            </a:r>
          </a:p>
          <a:p>
            <a:r>
              <a:rPr lang="en-US" altLang="zh-CN" dirty="0" smtClean="0"/>
              <a:t>Slower interpreters*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 or slower interpretation??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Comparison between application VMs</vt:lpstr>
      <vt:lpstr>PowerPoint Presentation</vt:lpstr>
      <vt:lpstr>Computation models</vt:lpstr>
      <vt:lpstr>Advantages</vt:lpstr>
      <vt:lpstr>Disadvantages</vt:lpstr>
      <vt:lpstr>Faster or slower interpretation??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application VMs</dc:title>
  <dc:creator>Derbyshire Habib</dc:creator>
  <cp:lastModifiedBy>Derbyshire Habib</cp:lastModifiedBy>
  <cp:revision>5</cp:revision>
  <dcterms:created xsi:type="dcterms:W3CDTF">2018-04-17T07:35:54Z</dcterms:created>
  <dcterms:modified xsi:type="dcterms:W3CDTF">2018-04-17T10:07:23Z</dcterms:modified>
</cp:coreProperties>
</file>