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45560"/>
          </a:xfrm>
        </p:spPr>
      </p:pic>
    </p:spTree>
    <p:extLst>
      <p:ext uri="{BB962C8B-B14F-4D97-AF65-F5344CB8AC3E}">
        <p14:creationId xmlns:p14="http://schemas.microsoft.com/office/powerpoint/2010/main" val="35800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4294967295"/>
          </p:nvPr>
        </p:nvSpPr>
        <p:spPr>
          <a:xfrm>
            <a:off x="8734425" y="2108200"/>
            <a:ext cx="3457575" cy="474980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In our publication, we intend to show more natural connection. In this particular section, it is the connection </a:t>
            </a:r>
            <a:r>
              <a:rPr lang="en-US" altLang="zh-CN" dirty="0" smtClean="0">
                <a:solidFill>
                  <a:schemeClr val="accent1"/>
                </a:solidFill>
              </a:rPr>
              <a:t>between and </a:t>
            </a:r>
            <a:r>
              <a:rPr lang="en-US" altLang="zh-CN" dirty="0">
                <a:solidFill>
                  <a:schemeClr val="accent1"/>
                </a:solidFill>
              </a:rPr>
              <a:t>programming languages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human </a:t>
            </a:r>
            <a:r>
              <a:rPr lang="en-US" altLang="zh-CN" dirty="0" smtClean="0">
                <a:solidFill>
                  <a:schemeClr val="accent1"/>
                </a:solidFill>
              </a:rPr>
              <a:t>languages. </a:t>
            </a:r>
            <a:r>
              <a:rPr lang="en-US" altLang="zh-CN" dirty="0">
                <a:solidFill>
                  <a:schemeClr val="accent1"/>
                </a:solidFill>
              </a:rPr>
              <a:t>Moreover, we give a hint to the readers about human thoughts and how our mind works so that they will be aware of the difference.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767"/>
            <a:ext cx="7821116" cy="43206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505" y="0"/>
            <a:ext cx="7111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Natural Connections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specific explanations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We provide more detailed explanations for readers to comprehend.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2" y="501041"/>
            <a:ext cx="6046678" cy="63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 asking questions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Some are answered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Some are not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9" y="3356974"/>
            <a:ext cx="4979643" cy="31147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16365" r="1169" b="-1"/>
          <a:stretch/>
        </p:blipFill>
        <p:spPr>
          <a:xfrm>
            <a:off x="5980112" y="3226702"/>
            <a:ext cx="5736920" cy="342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 r="1431" b="9984"/>
          <a:stretch/>
        </p:blipFill>
        <p:spPr>
          <a:xfrm>
            <a:off x="5993695" y="3765660"/>
            <a:ext cx="4225469" cy="7265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57" y="4797633"/>
            <a:ext cx="6113840" cy="4181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14712" r="1030" b="9163"/>
          <a:stretch/>
        </p:blipFill>
        <p:spPr>
          <a:xfrm>
            <a:off x="5993695" y="5528270"/>
            <a:ext cx="4346531" cy="4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a logic model at the end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5" y="2125818"/>
            <a:ext cx="8441734" cy="473218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Our Preface</a:t>
            </a:r>
            <a:endParaRPr lang="zh-CN" altLang="en-US" dirty="0"/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6" y="0"/>
            <a:ext cx="6449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92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离子会议室</vt:lpstr>
      <vt:lpstr>Weekly Report</vt:lpstr>
      <vt:lpstr>PowerPoint 演示文稿</vt:lpstr>
      <vt:lpstr>PowerPoint 演示文稿</vt:lpstr>
      <vt:lpstr>More specific explanations</vt:lpstr>
      <vt:lpstr>Keep asking questions</vt:lpstr>
      <vt:lpstr>And a logic model at the end</vt:lpstr>
      <vt:lpstr>Our Preface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Windows 用户</dc:creator>
  <cp:lastModifiedBy>Windows 用户</cp:lastModifiedBy>
  <cp:revision>6</cp:revision>
  <dcterms:created xsi:type="dcterms:W3CDTF">2018-05-22T09:20:18Z</dcterms:created>
  <dcterms:modified xsi:type="dcterms:W3CDTF">2018-05-22T10:11:59Z</dcterms:modified>
</cp:coreProperties>
</file>