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77F-42B8-7048-B9C2-B30A17A59EF5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F1BC-3E75-6D45-B113-4C62E534D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9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77F-42B8-7048-B9C2-B30A17A59EF5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F1BC-3E75-6D45-B113-4C62E534D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67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77F-42B8-7048-B9C2-B30A17A59EF5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F1BC-3E75-6D45-B113-4C62E534D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51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77F-42B8-7048-B9C2-B30A17A59EF5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F1BC-3E75-6D45-B113-4C62E534D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03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77F-42B8-7048-B9C2-B30A17A59EF5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F1BC-3E75-6D45-B113-4C62E534D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52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77F-42B8-7048-B9C2-B30A17A59EF5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F1BC-3E75-6D45-B113-4C62E534D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68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77F-42B8-7048-B9C2-B30A17A59EF5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F1BC-3E75-6D45-B113-4C62E534D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77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77F-42B8-7048-B9C2-B30A17A59EF5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F1BC-3E75-6D45-B113-4C62E534D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70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77F-42B8-7048-B9C2-B30A17A59EF5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F1BC-3E75-6D45-B113-4C62E534D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77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77F-42B8-7048-B9C2-B30A17A59EF5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F1BC-3E75-6D45-B113-4C62E534D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80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77F-42B8-7048-B9C2-B30A17A59EF5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F1BC-3E75-6D45-B113-4C62E534D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87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777F-42B8-7048-B9C2-B30A17A59EF5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F1BC-3E75-6D45-B113-4C62E534D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00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Group 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NaXin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0"/>
            <a:ext cx="11593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 Progress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Have finished all 12 projects</a:t>
            </a:r>
          </a:p>
          <a:p>
            <a:pPr lvl="1"/>
            <a:r>
              <a:rPr kumimoji="1" lang="en-US" altLang="zh-CN" dirty="0" smtClean="0"/>
              <a:t>Test results have also come out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Publication</a:t>
            </a:r>
          </a:p>
          <a:p>
            <a:pPr lvl="1"/>
            <a:r>
              <a:rPr kumimoji="1" lang="en-US" altLang="zh-CN" dirty="0" smtClean="0"/>
              <a:t>Writing the </a:t>
            </a:r>
            <a:r>
              <a:rPr lang="en-US" altLang="zh-CN" dirty="0" smtClean="0"/>
              <a:t>Glossary </a:t>
            </a:r>
            <a:r>
              <a:rPr lang="en-US" altLang="zh-CN" dirty="0"/>
              <a:t>Section</a:t>
            </a:r>
          </a:p>
          <a:p>
            <a:pPr lvl="1"/>
            <a:r>
              <a:rPr kumimoji="1" lang="en-US" altLang="zh-CN" dirty="0" smtClean="0"/>
              <a:t>Our idea: using </a:t>
            </a:r>
            <a:r>
              <a:rPr lang="en-US" altLang="zh-CN" dirty="0" smtClean="0"/>
              <a:t>glossary to write the content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81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Jack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Definition</a:t>
            </a:r>
          </a:p>
          <a:p>
            <a:pPr lvl="1"/>
            <a:r>
              <a:rPr kumimoji="1" lang="en-US" altLang="zh-CN" dirty="0"/>
              <a:t>O</a:t>
            </a:r>
            <a:r>
              <a:rPr kumimoji="1" lang="en-US" altLang="zh-CN" dirty="0" smtClean="0"/>
              <a:t>perating system is the interface:</a:t>
            </a:r>
          </a:p>
          <a:p>
            <a:pPr lvl="2"/>
            <a:r>
              <a:rPr kumimoji="1" lang="en-US" altLang="zh-CN" dirty="0" smtClean="0"/>
              <a:t>between the user and the computer.</a:t>
            </a:r>
          </a:p>
          <a:p>
            <a:pPr lvl="2"/>
            <a:r>
              <a:rPr kumimoji="1" lang="en-US" altLang="zh-CN" dirty="0" smtClean="0"/>
              <a:t>between the computer hardware and other software.</a:t>
            </a:r>
          </a:p>
          <a:p>
            <a:pPr lvl="2"/>
            <a:endParaRPr kumimoji="1" lang="en-US" altLang="zh-CN" dirty="0"/>
          </a:p>
          <a:p>
            <a:r>
              <a:rPr kumimoji="1" lang="en-US" altLang="zh-CN" dirty="0" smtClean="0"/>
              <a:t>Interface: The functions system provide for users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Importance:</a:t>
            </a:r>
          </a:p>
          <a:p>
            <a:pPr lvl="1"/>
            <a:r>
              <a:rPr kumimoji="1" lang="en-US" altLang="zh-CN" dirty="0" smtClean="0"/>
              <a:t>It is the most basic system software that runs directly on the machine.</a:t>
            </a:r>
          </a:p>
          <a:p>
            <a:pPr lvl="1"/>
            <a:r>
              <a:rPr kumimoji="1" lang="en-US" altLang="zh-CN" dirty="0" smtClean="0"/>
              <a:t>Any other software must run with the support of the operating system.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54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81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93</Words>
  <Application>Microsoft Macintosh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Group 1</vt:lpstr>
      <vt:lpstr>PowerPoint 演示文稿</vt:lpstr>
      <vt:lpstr>Current Progress</vt:lpstr>
      <vt:lpstr>Jack OS</vt:lpstr>
      <vt:lpstr>Thank You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Microsoft Office 用户</dc:creator>
  <cp:lastModifiedBy>Microsoft Office 用户</cp:lastModifiedBy>
  <cp:revision>3</cp:revision>
  <dcterms:created xsi:type="dcterms:W3CDTF">2018-05-29T10:30:20Z</dcterms:created>
  <dcterms:modified xsi:type="dcterms:W3CDTF">2018-05-29T10:47:50Z</dcterms:modified>
</cp:coreProperties>
</file>