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395" y="-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F0322-8C77-4FC4-8A12-92D67A019A15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6F38B7-9025-438B-BA4D-BE319F75F2F5}">
      <dgm:prSet phldrT="[文本]"/>
      <dgm:spPr/>
      <dgm:t>
        <a:bodyPr/>
        <a:lstStyle/>
        <a:p>
          <a:r>
            <a:rPr lang="en-US" altLang="zh-CN" dirty="0"/>
            <a:t>Main</a:t>
          </a:r>
        </a:p>
        <a:p>
          <a:r>
            <a:rPr lang="en-US" altLang="zh-CN" dirty="0" err="1"/>
            <a:t>func</a:t>
          </a:r>
          <a:endParaRPr lang="zh-CN" altLang="en-US" dirty="0"/>
        </a:p>
      </dgm:t>
    </dgm:pt>
    <dgm:pt modelId="{49E6B491-2ECC-4D4C-B716-87E36F3ACBFC}" type="parTrans" cxnId="{97E6531A-BE2B-4BDC-8C26-AE5497E174D7}">
      <dgm:prSet/>
      <dgm:spPr/>
      <dgm:t>
        <a:bodyPr/>
        <a:lstStyle/>
        <a:p>
          <a:endParaRPr lang="zh-CN" altLang="en-US"/>
        </a:p>
      </dgm:t>
    </dgm:pt>
    <dgm:pt modelId="{4FEA8040-E883-4828-BC5A-D00474B40659}" type="sibTrans" cxnId="{97E6531A-BE2B-4BDC-8C26-AE5497E174D7}">
      <dgm:prSet/>
      <dgm:spPr/>
      <dgm:t>
        <a:bodyPr/>
        <a:lstStyle/>
        <a:p>
          <a:endParaRPr lang="zh-CN" altLang="en-US"/>
        </a:p>
      </dgm:t>
    </dgm:pt>
    <dgm:pt modelId="{EB020CD7-01CF-46FD-96BC-45FC5C319273}">
      <dgm:prSet phldrT="[文本]"/>
      <dgm:spPr/>
      <dgm:t>
        <a:bodyPr/>
        <a:lstStyle/>
        <a:p>
          <a:r>
            <a:rPr lang="en-US" altLang="zh-CN" dirty="0"/>
            <a:t>Sub</a:t>
          </a:r>
        </a:p>
        <a:p>
          <a:r>
            <a:rPr lang="en-US" altLang="zh-CN" dirty="0" err="1"/>
            <a:t>func</a:t>
          </a:r>
          <a:endParaRPr lang="zh-CN" altLang="en-US" dirty="0"/>
        </a:p>
      </dgm:t>
    </dgm:pt>
    <dgm:pt modelId="{903226DA-A996-4B9D-A081-E084F2222480}" type="parTrans" cxnId="{A05BEDC8-F1EA-46B1-8783-E9569EAB43DC}">
      <dgm:prSet/>
      <dgm:spPr/>
      <dgm:t>
        <a:bodyPr/>
        <a:lstStyle/>
        <a:p>
          <a:endParaRPr lang="zh-CN" altLang="en-US"/>
        </a:p>
      </dgm:t>
    </dgm:pt>
    <dgm:pt modelId="{B9B12E10-2E55-45D0-8D5B-9C86422C3F02}" type="sibTrans" cxnId="{A05BEDC8-F1EA-46B1-8783-E9569EAB43DC}">
      <dgm:prSet/>
      <dgm:spPr/>
      <dgm:t>
        <a:bodyPr/>
        <a:lstStyle/>
        <a:p>
          <a:endParaRPr lang="zh-CN" altLang="en-US"/>
        </a:p>
      </dgm:t>
    </dgm:pt>
    <dgm:pt modelId="{6B2FC912-6500-4153-800D-987FCF9AC75C}" type="pres">
      <dgm:prSet presAssocID="{764F0322-8C77-4FC4-8A12-92D67A019A15}" presName="Name0" presStyleCnt="0">
        <dgm:presLayoutVars>
          <dgm:chMax val="2"/>
          <dgm:chPref val="2"/>
          <dgm:animLvl val="lvl"/>
        </dgm:presLayoutVars>
      </dgm:prSet>
      <dgm:spPr/>
    </dgm:pt>
    <dgm:pt modelId="{5F90AFC6-4485-45B2-9468-5B3D47FF920D}" type="pres">
      <dgm:prSet presAssocID="{764F0322-8C77-4FC4-8A12-92D67A019A15}" presName="LeftText" presStyleLbl="revTx" presStyleIdx="0" presStyleCnt="0">
        <dgm:presLayoutVars>
          <dgm:bulletEnabled val="1"/>
        </dgm:presLayoutVars>
      </dgm:prSet>
      <dgm:spPr/>
    </dgm:pt>
    <dgm:pt modelId="{C9F4AAE1-9A20-445E-AD3A-72DE22766B39}" type="pres">
      <dgm:prSet presAssocID="{764F0322-8C77-4FC4-8A12-92D67A019A15}" presName="LeftNode" presStyleLbl="bgImgPlace1" presStyleIdx="0" presStyleCnt="2" custScaleY="59288">
        <dgm:presLayoutVars>
          <dgm:chMax val="2"/>
          <dgm:chPref val="2"/>
        </dgm:presLayoutVars>
      </dgm:prSet>
      <dgm:spPr/>
    </dgm:pt>
    <dgm:pt modelId="{9A0C4477-A581-4A09-AA38-39D7019E439E}" type="pres">
      <dgm:prSet presAssocID="{764F0322-8C77-4FC4-8A12-92D67A019A15}" presName="RightText" presStyleLbl="revTx" presStyleIdx="0" presStyleCnt="0">
        <dgm:presLayoutVars>
          <dgm:bulletEnabled val="1"/>
        </dgm:presLayoutVars>
      </dgm:prSet>
      <dgm:spPr/>
    </dgm:pt>
    <dgm:pt modelId="{726C2445-8566-4527-B749-AAE30C11F791}" type="pres">
      <dgm:prSet presAssocID="{764F0322-8C77-4FC4-8A12-92D67A019A15}" presName="RightNode" presStyleLbl="bgImgPlace1" presStyleIdx="1" presStyleCnt="2" custScaleY="58054">
        <dgm:presLayoutVars>
          <dgm:chMax val="0"/>
          <dgm:chPref val="0"/>
        </dgm:presLayoutVars>
      </dgm:prSet>
      <dgm:spPr/>
    </dgm:pt>
    <dgm:pt modelId="{6AF24F67-4CDF-4A67-8983-5526BAAC4F4C}" type="pres">
      <dgm:prSet presAssocID="{764F0322-8C77-4FC4-8A12-92D67A019A15}" presName="TopArrow" presStyleLbl="node1" presStyleIdx="0" presStyleCnt="2" custLinFactNeighborX="10" custLinFactNeighborY="21239"/>
      <dgm:spPr/>
    </dgm:pt>
    <dgm:pt modelId="{BFB2C271-9854-43C6-88E3-848D0493E01E}" type="pres">
      <dgm:prSet presAssocID="{764F0322-8C77-4FC4-8A12-92D67A019A15}" presName="BottomArrow" presStyleLbl="node1" presStyleIdx="1" presStyleCnt="2" custLinFactNeighborX="-475" custLinFactNeighborY="-19630"/>
      <dgm:spPr/>
    </dgm:pt>
  </dgm:ptLst>
  <dgm:cxnLst>
    <dgm:cxn modelId="{97E6531A-BE2B-4BDC-8C26-AE5497E174D7}" srcId="{764F0322-8C77-4FC4-8A12-92D67A019A15}" destId="{236F38B7-9025-438B-BA4D-BE319F75F2F5}" srcOrd="0" destOrd="0" parTransId="{49E6B491-2ECC-4D4C-B716-87E36F3ACBFC}" sibTransId="{4FEA8040-E883-4828-BC5A-D00474B40659}"/>
    <dgm:cxn modelId="{0688987F-D79B-483E-94C9-23975570DAD6}" type="presOf" srcId="{764F0322-8C77-4FC4-8A12-92D67A019A15}" destId="{6B2FC912-6500-4153-800D-987FCF9AC75C}" srcOrd="0" destOrd="0" presId="urn:microsoft.com/office/officeart/2009/layout/ReverseList"/>
    <dgm:cxn modelId="{2FDEEF82-6D64-4564-A7EA-15B400E380A7}" type="presOf" srcId="{EB020CD7-01CF-46FD-96BC-45FC5C319273}" destId="{726C2445-8566-4527-B749-AAE30C11F791}" srcOrd="1" destOrd="0" presId="urn:microsoft.com/office/officeart/2009/layout/ReverseList"/>
    <dgm:cxn modelId="{214E8391-1832-4077-8B4F-37DDD34BC32A}" type="presOf" srcId="{236F38B7-9025-438B-BA4D-BE319F75F2F5}" destId="{5F90AFC6-4485-45B2-9468-5B3D47FF920D}" srcOrd="0" destOrd="0" presId="urn:microsoft.com/office/officeart/2009/layout/ReverseList"/>
    <dgm:cxn modelId="{A05BEDC8-F1EA-46B1-8783-E9569EAB43DC}" srcId="{764F0322-8C77-4FC4-8A12-92D67A019A15}" destId="{EB020CD7-01CF-46FD-96BC-45FC5C319273}" srcOrd="1" destOrd="0" parTransId="{903226DA-A996-4B9D-A081-E084F2222480}" sibTransId="{B9B12E10-2E55-45D0-8D5B-9C86422C3F02}"/>
    <dgm:cxn modelId="{E48313CB-0783-4A7E-AAB0-9A944BE93722}" type="presOf" srcId="{EB020CD7-01CF-46FD-96BC-45FC5C319273}" destId="{9A0C4477-A581-4A09-AA38-39D7019E439E}" srcOrd="0" destOrd="0" presId="urn:microsoft.com/office/officeart/2009/layout/ReverseList"/>
    <dgm:cxn modelId="{354891E0-DB59-498C-8A90-041A3FF7FA46}" type="presOf" srcId="{236F38B7-9025-438B-BA4D-BE319F75F2F5}" destId="{C9F4AAE1-9A20-445E-AD3A-72DE22766B39}" srcOrd="1" destOrd="0" presId="urn:microsoft.com/office/officeart/2009/layout/ReverseList"/>
    <dgm:cxn modelId="{CD1CB6D7-8468-4B60-994B-8B4B8F348DE1}" type="presParOf" srcId="{6B2FC912-6500-4153-800D-987FCF9AC75C}" destId="{5F90AFC6-4485-45B2-9468-5B3D47FF920D}" srcOrd="0" destOrd="0" presId="urn:microsoft.com/office/officeart/2009/layout/ReverseList"/>
    <dgm:cxn modelId="{74A89832-3722-498D-96A0-8E62B2C3CDC4}" type="presParOf" srcId="{6B2FC912-6500-4153-800D-987FCF9AC75C}" destId="{C9F4AAE1-9A20-445E-AD3A-72DE22766B39}" srcOrd="1" destOrd="0" presId="urn:microsoft.com/office/officeart/2009/layout/ReverseList"/>
    <dgm:cxn modelId="{166C156D-23A7-4A51-B7D1-6F2102A0F276}" type="presParOf" srcId="{6B2FC912-6500-4153-800D-987FCF9AC75C}" destId="{9A0C4477-A581-4A09-AA38-39D7019E439E}" srcOrd="2" destOrd="0" presId="urn:microsoft.com/office/officeart/2009/layout/ReverseList"/>
    <dgm:cxn modelId="{0CF016DD-C3D3-4B45-9F64-BA87FE828BAA}" type="presParOf" srcId="{6B2FC912-6500-4153-800D-987FCF9AC75C}" destId="{726C2445-8566-4527-B749-AAE30C11F791}" srcOrd="3" destOrd="0" presId="urn:microsoft.com/office/officeart/2009/layout/ReverseList"/>
    <dgm:cxn modelId="{8A7992D9-2A64-4124-B475-7E7949B03B4C}" type="presParOf" srcId="{6B2FC912-6500-4153-800D-987FCF9AC75C}" destId="{6AF24F67-4CDF-4A67-8983-5526BAAC4F4C}" srcOrd="4" destOrd="0" presId="urn:microsoft.com/office/officeart/2009/layout/ReverseList"/>
    <dgm:cxn modelId="{B18A8E3D-D88F-42C1-8596-4AC6F463C0F5}" type="presParOf" srcId="{6B2FC912-6500-4153-800D-987FCF9AC75C}" destId="{BFB2C271-9854-43C6-88E3-848D0493E01E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7F2BC2-3CB4-4046-9301-8F2913288DA0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F773036-05DD-48E4-870A-66B4B000C7A6}">
      <dgm:prSet phldrT="[文本]"/>
      <dgm:spPr/>
      <dgm:t>
        <a:bodyPr/>
        <a:lstStyle/>
        <a:p>
          <a:r>
            <a:rPr lang="en-US" altLang="zh-CN" dirty="0"/>
            <a:t>main</a:t>
          </a:r>
          <a:endParaRPr lang="zh-CN" altLang="en-US" dirty="0"/>
        </a:p>
      </dgm:t>
    </dgm:pt>
    <dgm:pt modelId="{52DDAF6B-E7F2-49E0-B4F7-71FCC3BDA839}" type="parTrans" cxnId="{76ECB50E-AE0E-40BF-A682-715288D65D5F}">
      <dgm:prSet/>
      <dgm:spPr/>
      <dgm:t>
        <a:bodyPr/>
        <a:lstStyle/>
        <a:p>
          <a:endParaRPr lang="zh-CN" altLang="en-US"/>
        </a:p>
      </dgm:t>
    </dgm:pt>
    <dgm:pt modelId="{06A00C8F-D454-466D-A6EF-86A614B34A04}" type="sibTrans" cxnId="{76ECB50E-AE0E-40BF-A682-715288D65D5F}">
      <dgm:prSet/>
      <dgm:spPr/>
      <dgm:t>
        <a:bodyPr/>
        <a:lstStyle/>
        <a:p>
          <a:endParaRPr lang="zh-CN" altLang="en-US"/>
        </a:p>
      </dgm:t>
    </dgm:pt>
    <dgm:pt modelId="{CC3643D7-60CC-43CF-AD3D-067DBFA1FEFC}">
      <dgm:prSet phldrT="[文本]"/>
      <dgm:spPr/>
      <dgm:t>
        <a:bodyPr/>
        <a:lstStyle/>
        <a:p>
          <a:r>
            <a:rPr lang="en-US" altLang="zh-CN" dirty="0"/>
            <a:t>fact(n-2)</a:t>
          </a:r>
          <a:endParaRPr lang="zh-CN" altLang="en-US" dirty="0"/>
        </a:p>
      </dgm:t>
    </dgm:pt>
    <dgm:pt modelId="{6B91756C-CCA0-4CE4-960E-1365242088DB}" type="parTrans" cxnId="{1C28A06B-BE79-4B9F-92B1-B82F8F797B4B}">
      <dgm:prSet/>
      <dgm:spPr/>
      <dgm:t>
        <a:bodyPr/>
        <a:lstStyle/>
        <a:p>
          <a:endParaRPr lang="zh-CN" altLang="en-US"/>
        </a:p>
      </dgm:t>
    </dgm:pt>
    <dgm:pt modelId="{156A8F6A-C195-4DF1-BD27-6C93327C2D51}" type="sibTrans" cxnId="{1C28A06B-BE79-4B9F-92B1-B82F8F797B4B}">
      <dgm:prSet/>
      <dgm:spPr/>
      <dgm:t>
        <a:bodyPr/>
        <a:lstStyle/>
        <a:p>
          <a:endParaRPr lang="zh-CN" altLang="en-US"/>
        </a:p>
      </dgm:t>
    </dgm:pt>
    <dgm:pt modelId="{A9223739-6724-4315-8133-0D4229FB7616}">
      <dgm:prSet phldrT="[文本]"/>
      <dgm:spPr/>
      <dgm:t>
        <a:bodyPr/>
        <a:lstStyle/>
        <a:p>
          <a:r>
            <a:rPr lang="en-US" altLang="zh-CN" dirty="0"/>
            <a:t>fact(n-3)</a:t>
          </a:r>
          <a:endParaRPr lang="zh-CN" altLang="en-US" dirty="0"/>
        </a:p>
      </dgm:t>
    </dgm:pt>
    <dgm:pt modelId="{4585C035-A69A-4697-AB0B-37B0A12A742A}" type="parTrans" cxnId="{5E518D91-7B3E-4F26-B326-DDBDF3C0586B}">
      <dgm:prSet/>
      <dgm:spPr/>
      <dgm:t>
        <a:bodyPr/>
        <a:lstStyle/>
        <a:p>
          <a:endParaRPr lang="zh-CN" altLang="en-US"/>
        </a:p>
      </dgm:t>
    </dgm:pt>
    <dgm:pt modelId="{F2C4D609-1E50-48A3-B4A3-85C8998B55A0}" type="sibTrans" cxnId="{5E518D91-7B3E-4F26-B326-DDBDF3C0586B}">
      <dgm:prSet/>
      <dgm:spPr/>
      <dgm:t>
        <a:bodyPr/>
        <a:lstStyle/>
        <a:p>
          <a:endParaRPr lang="zh-CN" altLang="en-US"/>
        </a:p>
      </dgm:t>
    </dgm:pt>
    <dgm:pt modelId="{AD2F73E3-D9F1-49A2-BABA-4B3D735CFCC5}">
      <dgm:prSet phldrT="[文本]"/>
      <dgm:spPr/>
      <dgm:t>
        <a:bodyPr/>
        <a:lstStyle/>
        <a:p>
          <a:r>
            <a:rPr lang="en-US" altLang="zh-CN" dirty="0"/>
            <a:t>fact(n)</a:t>
          </a:r>
          <a:endParaRPr lang="zh-CN" altLang="en-US" dirty="0"/>
        </a:p>
      </dgm:t>
    </dgm:pt>
    <dgm:pt modelId="{7B18A9F0-B7B4-435B-932A-E59073C73AB4}" type="parTrans" cxnId="{E5D868E4-E767-4BF1-88A7-53D9F0C02D02}">
      <dgm:prSet/>
      <dgm:spPr/>
      <dgm:t>
        <a:bodyPr/>
        <a:lstStyle/>
        <a:p>
          <a:endParaRPr lang="zh-CN" altLang="en-US"/>
        </a:p>
      </dgm:t>
    </dgm:pt>
    <dgm:pt modelId="{90A7047B-36A0-401B-B373-B9BF4A15BD51}" type="sibTrans" cxnId="{E5D868E4-E767-4BF1-88A7-53D9F0C02D02}">
      <dgm:prSet/>
      <dgm:spPr/>
      <dgm:t>
        <a:bodyPr/>
        <a:lstStyle/>
        <a:p>
          <a:endParaRPr lang="zh-CN" altLang="en-US"/>
        </a:p>
      </dgm:t>
    </dgm:pt>
    <dgm:pt modelId="{10FF894A-4191-4604-BC2D-4C9500656E99}">
      <dgm:prSet phldrT="[文本]"/>
      <dgm:spPr/>
      <dgm:t>
        <a:bodyPr/>
        <a:lstStyle/>
        <a:p>
          <a:r>
            <a:rPr lang="en-US" altLang="zh-CN" dirty="0"/>
            <a:t>fact(n-1)</a:t>
          </a:r>
          <a:endParaRPr lang="zh-CN" altLang="en-US" dirty="0"/>
        </a:p>
      </dgm:t>
    </dgm:pt>
    <dgm:pt modelId="{C5928CCB-E823-4114-98D8-181D08A38B20}" type="parTrans" cxnId="{5EE67992-96E8-401B-97C4-6ABA5BA55E7B}">
      <dgm:prSet/>
      <dgm:spPr/>
      <dgm:t>
        <a:bodyPr/>
        <a:lstStyle/>
        <a:p>
          <a:endParaRPr lang="zh-CN" altLang="en-US"/>
        </a:p>
      </dgm:t>
    </dgm:pt>
    <dgm:pt modelId="{8E02EF35-466D-4891-814E-88AD28236DEB}" type="sibTrans" cxnId="{5EE67992-96E8-401B-97C4-6ABA5BA55E7B}">
      <dgm:prSet/>
      <dgm:spPr/>
      <dgm:t>
        <a:bodyPr/>
        <a:lstStyle/>
        <a:p>
          <a:endParaRPr lang="zh-CN" altLang="en-US"/>
        </a:p>
      </dgm:t>
    </dgm:pt>
    <dgm:pt modelId="{111D3939-79CA-471C-BADD-A5C3FD6F466A}" type="pres">
      <dgm:prSet presAssocID="{FA7F2BC2-3CB4-4046-9301-8F2913288DA0}" presName="linearFlow" presStyleCnt="0">
        <dgm:presLayoutVars>
          <dgm:resizeHandles val="exact"/>
        </dgm:presLayoutVars>
      </dgm:prSet>
      <dgm:spPr/>
    </dgm:pt>
    <dgm:pt modelId="{4B69592F-6C19-42E2-8674-61021FBB339F}" type="pres">
      <dgm:prSet presAssocID="{DF773036-05DD-48E4-870A-66B4B000C7A6}" presName="node" presStyleLbl="node1" presStyleIdx="0" presStyleCnt="5">
        <dgm:presLayoutVars>
          <dgm:bulletEnabled val="1"/>
        </dgm:presLayoutVars>
      </dgm:prSet>
      <dgm:spPr/>
    </dgm:pt>
    <dgm:pt modelId="{103F3C1D-1381-4933-A4F3-FC01FC147EE5}" type="pres">
      <dgm:prSet presAssocID="{06A00C8F-D454-466D-A6EF-86A614B34A04}" presName="sibTrans" presStyleLbl="sibTrans2D1" presStyleIdx="0" presStyleCnt="4"/>
      <dgm:spPr/>
    </dgm:pt>
    <dgm:pt modelId="{691A4ED5-A066-4C72-B6F8-BDBD770D30F8}" type="pres">
      <dgm:prSet presAssocID="{06A00C8F-D454-466D-A6EF-86A614B34A04}" presName="connectorText" presStyleLbl="sibTrans2D1" presStyleIdx="0" presStyleCnt="4"/>
      <dgm:spPr/>
    </dgm:pt>
    <dgm:pt modelId="{7E77115E-38BB-4609-8838-5E9F5B0D4B32}" type="pres">
      <dgm:prSet presAssocID="{AD2F73E3-D9F1-49A2-BABA-4B3D735CFCC5}" presName="node" presStyleLbl="node1" presStyleIdx="1" presStyleCnt="5">
        <dgm:presLayoutVars>
          <dgm:bulletEnabled val="1"/>
        </dgm:presLayoutVars>
      </dgm:prSet>
      <dgm:spPr/>
    </dgm:pt>
    <dgm:pt modelId="{DD211C0D-DE39-455D-88B5-2D6668D73B45}" type="pres">
      <dgm:prSet presAssocID="{90A7047B-36A0-401B-B373-B9BF4A15BD51}" presName="sibTrans" presStyleLbl="sibTrans2D1" presStyleIdx="1" presStyleCnt="4"/>
      <dgm:spPr/>
    </dgm:pt>
    <dgm:pt modelId="{A8F4C057-4D69-4114-9589-88E539A1E7DC}" type="pres">
      <dgm:prSet presAssocID="{90A7047B-36A0-401B-B373-B9BF4A15BD51}" presName="connectorText" presStyleLbl="sibTrans2D1" presStyleIdx="1" presStyleCnt="4"/>
      <dgm:spPr/>
    </dgm:pt>
    <dgm:pt modelId="{60319446-3B18-49C5-88F1-3F17A6272297}" type="pres">
      <dgm:prSet presAssocID="{10FF894A-4191-4604-BC2D-4C9500656E99}" presName="node" presStyleLbl="node1" presStyleIdx="2" presStyleCnt="5">
        <dgm:presLayoutVars>
          <dgm:bulletEnabled val="1"/>
        </dgm:presLayoutVars>
      </dgm:prSet>
      <dgm:spPr/>
    </dgm:pt>
    <dgm:pt modelId="{C3A8E3D6-4B82-40F1-B192-C01D6C724624}" type="pres">
      <dgm:prSet presAssocID="{8E02EF35-466D-4891-814E-88AD28236DEB}" presName="sibTrans" presStyleLbl="sibTrans2D1" presStyleIdx="2" presStyleCnt="4"/>
      <dgm:spPr/>
    </dgm:pt>
    <dgm:pt modelId="{0665AD76-0A3C-410C-9C34-10601858F9F7}" type="pres">
      <dgm:prSet presAssocID="{8E02EF35-466D-4891-814E-88AD28236DEB}" presName="connectorText" presStyleLbl="sibTrans2D1" presStyleIdx="2" presStyleCnt="4"/>
      <dgm:spPr/>
    </dgm:pt>
    <dgm:pt modelId="{0B7F43C7-171E-4916-87D4-D326DADF7C4B}" type="pres">
      <dgm:prSet presAssocID="{CC3643D7-60CC-43CF-AD3D-067DBFA1FEFC}" presName="node" presStyleLbl="node1" presStyleIdx="3" presStyleCnt="5">
        <dgm:presLayoutVars>
          <dgm:bulletEnabled val="1"/>
        </dgm:presLayoutVars>
      </dgm:prSet>
      <dgm:spPr/>
    </dgm:pt>
    <dgm:pt modelId="{FF1CFA2D-7191-4101-8888-FCD9AD6F1CC3}" type="pres">
      <dgm:prSet presAssocID="{156A8F6A-C195-4DF1-BD27-6C93327C2D51}" presName="sibTrans" presStyleLbl="sibTrans2D1" presStyleIdx="3" presStyleCnt="4"/>
      <dgm:spPr/>
    </dgm:pt>
    <dgm:pt modelId="{B82423AA-B88F-47A5-944A-009CECB9562A}" type="pres">
      <dgm:prSet presAssocID="{156A8F6A-C195-4DF1-BD27-6C93327C2D51}" presName="connectorText" presStyleLbl="sibTrans2D1" presStyleIdx="3" presStyleCnt="4"/>
      <dgm:spPr/>
    </dgm:pt>
    <dgm:pt modelId="{D69AB425-2517-43F5-8016-456E955DD2C9}" type="pres">
      <dgm:prSet presAssocID="{A9223739-6724-4315-8133-0D4229FB7616}" presName="node" presStyleLbl="node1" presStyleIdx="4" presStyleCnt="5">
        <dgm:presLayoutVars>
          <dgm:bulletEnabled val="1"/>
        </dgm:presLayoutVars>
      </dgm:prSet>
      <dgm:spPr/>
    </dgm:pt>
  </dgm:ptLst>
  <dgm:cxnLst>
    <dgm:cxn modelId="{76ECB50E-AE0E-40BF-A682-715288D65D5F}" srcId="{FA7F2BC2-3CB4-4046-9301-8F2913288DA0}" destId="{DF773036-05DD-48E4-870A-66B4B000C7A6}" srcOrd="0" destOrd="0" parTransId="{52DDAF6B-E7F2-49E0-B4F7-71FCC3BDA839}" sibTransId="{06A00C8F-D454-466D-A6EF-86A614B34A04}"/>
    <dgm:cxn modelId="{A469EA13-B688-408E-B663-51D718261999}" type="presOf" srcId="{CC3643D7-60CC-43CF-AD3D-067DBFA1FEFC}" destId="{0B7F43C7-171E-4916-87D4-D326DADF7C4B}" srcOrd="0" destOrd="0" presId="urn:microsoft.com/office/officeart/2005/8/layout/process2"/>
    <dgm:cxn modelId="{4536EA15-F7EA-4DD8-ABAF-16936AC8BE56}" type="presOf" srcId="{06A00C8F-D454-466D-A6EF-86A614B34A04}" destId="{103F3C1D-1381-4933-A4F3-FC01FC147EE5}" srcOrd="0" destOrd="0" presId="urn:microsoft.com/office/officeart/2005/8/layout/process2"/>
    <dgm:cxn modelId="{D49E831E-A685-43B0-BEE5-1C84A6235989}" type="presOf" srcId="{06A00C8F-D454-466D-A6EF-86A614B34A04}" destId="{691A4ED5-A066-4C72-B6F8-BDBD770D30F8}" srcOrd="1" destOrd="0" presId="urn:microsoft.com/office/officeart/2005/8/layout/process2"/>
    <dgm:cxn modelId="{D97DE526-3E12-47F8-AD24-98AB3CADCA12}" type="presOf" srcId="{FA7F2BC2-3CB4-4046-9301-8F2913288DA0}" destId="{111D3939-79CA-471C-BADD-A5C3FD6F466A}" srcOrd="0" destOrd="0" presId="urn:microsoft.com/office/officeart/2005/8/layout/process2"/>
    <dgm:cxn modelId="{3C49432F-B36F-415C-991B-DF0D39BC6817}" type="presOf" srcId="{A9223739-6724-4315-8133-0D4229FB7616}" destId="{D69AB425-2517-43F5-8016-456E955DD2C9}" srcOrd="0" destOrd="0" presId="urn:microsoft.com/office/officeart/2005/8/layout/process2"/>
    <dgm:cxn modelId="{C8962034-0B51-41F4-B477-AE26AB4420F1}" type="presOf" srcId="{156A8F6A-C195-4DF1-BD27-6C93327C2D51}" destId="{FF1CFA2D-7191-4101-8888-FCD9AD6F1CC3}" srcOrd="0" destOrd="0" presId="urn:microsoft.com/office/officeart/2005/8/layout/process2"/>
    <dgm:cxn modelId="{C82DB261-84A1-4080-AE06-80AA2C9D96DE}" type="presOf" srcId="{DF773036-05DD-48E4-870A-66B4B000C7A6}" destId="{4B69592F-6C19-42E2-8674-61021FBB339F}" srcOrd="0" destOrd="0" presId="urn:microsoft.com/office/officeart/2005/8/layout/process2"/>
    <dgm:cxn modelId="{1FC8F76A-A471-4C32-995A-F1C8A45864EE}" type="presOf" srcId="{156A8F6A-C195-4DF1-BD27-6C93327C2D51}" destId="{B82423AA-B88F-47A5-944A-009CECB9562A}" srcOrd="1" destOrd="0" presId="urn:microsoft.com/office/officeart/2005/8/layout/process2"/>
    <dgm:cxn modelId="{1C28A06B-BE79-4B9F-92B1-B82F8F797B4B}" srcId="{FA7F2BC2-3CB4-4046-9301-8F2913288DA0}" destId="{CC3643D7-60CC-43CF-AD3D-067DBFA1FEFC}" srcOrd="3" destOrd="0" parTransId="{6B91756C-CCA0-4CE4-960E-1365242088DB}" sibTransId="{156A8F6A-C195-4DF1-BD27-6C93327C2D51}"/>
    <dgm:cxn modelId="{06713582-0DD5-4078-B88E-27FB9B8CDAC6}" type="presOf" srcId="{10FF894A-4191-4604-BC2D-4C9500656E99}" destId="{60319446-3B18-49C5-88F1-3F17A6272297}" srcOrd="0" destOrd="0" presId="urn:microsoft.com/office/officeart/2005/8/layout/process2"/>
    <dgm:cxn modelId="{5E518D91-7B3E-4F26-B326-DDBDF3C0586B}" srcId="{FA7F2BC2-3CB4-4046-9301-8F2913288DA0}" destId="{A9223739-6724-4315-8133-0D4229FB7616}" srcOrd="4" destOrd="0" parTransId="{4585C035-A69A-4697-AB0B-37B0A12A742A}" sibTransId="{F2C4D609-1E50-48A3-B4A3-85C8998B55A0}"/>
    <dgm:cxn modelId="{5EE67992-96E8-401B-97C4-6ABA5BA55E7B}" srcId="{FA7F2BC2-3CB4-4046-9301-8F2913288DA0}" destId="{10FF894A-4191-4604-BC2D-4C9500656E99}" srcOrd="2" destOrd="0" parTransId="{C5928CCB-E823-4114-98D8-181D08A38B20}" sibTransId="{8E02EF35-466D-4891-814E-88AD28236DEB}"/>
    <dgm:cxn modelId="{0D5C0199-E9B7-4337-9563-27ACE77D137C}" type="presOf" srcId="{90A7047B-36A0-401B-B373-B9BF4A15BD51}" destId="{A8F4C057-4D69-4114-9589-88E539A1E7DC}" srcOrd="1" destOrd="0" presId="urn:microsoft.com/office/officeart/2005/8/layout/process2"/>
    <dgm:cxn modelId="{75ACADBA-90E3-45EE-B1A8-CEE9BA9080DD}" type="presOf" srcId="{8E02EF35-466D-4891-814E-88AD28236DEB}" destId="{0665AD76-0A3C-410C-9C34-10601858F9F7}" srcOrd="1" destOrd="0" presId="urn:microsoft.com/office/officeart/2005/8/layout/process2"/>
    <dgm:cxn modelId="{643ABDD3-4A1E-4B04-9CA9-655E24408179}" type="presOf" srcId="{AD2F73E3-D9F1-49A2-BABA-4B3D735CFCC5}" destId="{7E77115E-38BB-4609-8838-5E9F5B0D4B32}" srcOrd="0" destOrd="0" presId="urn:microsoft.com/office/officeart/2005/8/layout/process2"/>
    <dgm:cxn modelId="{6E66E2DB-75F4-419A-8E45-9C4A2E85DE7A}" type="presOf" srcId="{8E02EF35-466D-4891-814E-88AD28236DEB}" destId="{C3A8E3D6-4B82-40F1-B192-C01D6C724624}" srcOrd="0" destOrd="0" presId="urn:microsoft.com/office/officeart/2005/8/layout/process2"/>
    <dgm:cxn modelId="{E5D868E4-E767-4BF1-88A7-53D9F0C02D02}" srcId="{FA7F2BC2-3CB4-4046-9301-8F2913288DA0}" destId="{AD2F73E3-D9F1-49A2-BABA-4B3D735CFCC5}" srcOrd="1" destOrd="0" parTransId="{7B18A9F0-B7B4-435B-932A-E59073C73AB4}" sibTransId="{90A7047B-36A0-401B-B373-B9BF4A15BD51}"/>
    <dgm:cxn modelId="{BCF049FB-137F-41C4-BD35-72660E3E8019}" type="presOf" srcId="{90A7047B-36A0-401B-B373-B9BF4A15BD51}" destId="{DD211C0D-DE39-455D-88B5-2D6668D73B45}" srcOrd="0" destOrd="0" presId="urn:microsoft.com/office/officeart/2005/8/layout/process2"/>
    <dgm:cxn modelId="{4F99EDD7-7E7F-493B-A421-C547CE63CEAE}" type="presParOf" srcId="{111D3939-79CA-471C-BADD-A5C3FD6F466A}" destId="{4B69592F-6C19-42E2-8674-61021FBB339F}" srcOrd="0" destOrd="0" presId="urn:microsoft.com/office/officeart/2005/8/layout/process2"/>
    <dgm:cxn modelId="{D543B834-6C46-4F4B-8010-7DA2F19B093D}" type="presParOf" srcId="{111D3939-79CA-471C-BADD-A5C3FD6F466A}" destId="{103F3C1D-1381-4933-A4F3-FC01FC147EE5}" srcOrd="1" destOrd="0" presId="urn:microsoft.com/office/officeart/2005/8/layout/process2"/>
    <dgm:cxn modelId="{3C8207C6-330A-4DBF-9949-79EBABFB045F}" type="presParOf" srcId="{103F3C1D-1381-4933-A4F3-FC01FC147EE5}" destId="{691A4ED5-A066-4C72-B6F8-BDBD770D30F8}" srcOrd="0" destOrd="0" presId="urn:microsoft.com/office/officeart/2005/8/layout/process2"/>
    <dgm:cxn modelId="{22F4661B-07E7-4F1F-860A-95290B6A2635}" type="presParOf" srcId="{111D3939-79CA-471C-BADD-A5C3FD6F466A}" destId="{7E77115E-38BB-4609-8838-5E9F5B0D4B32}" srcOrd="2" destOrd="0" presId="urn:microsoft.com/office/officeart/2005/8/layout/process2"/>
    <dgm:cxn modelId="{A876940A-26EC-4923-B2F5-D806FB1C1CA4}" type="presParOf" srcId="{111D3939-79CA-471C-BADD-A5C3FD6F466A}" destId="{DD211C0D-DE39-455D-88B5-2D6668D73B45}" srcOrd="3" destOrd="0" presId="urn:microsoft.com/office/officeart/2005/8/layout/process2"/>
    <dgm:cxn modelId="{564F3611-AF68-40BF-B025-76E31E918CBC}" type="presParOf" srcId="{DD211C0D-DE39-455D-88B5-2D6668D73B45}" destId="{A8F4C057-4D69-4114-9589-88E539A1E7DC}" srcOrd="0" destOrd="0" presId="urn:microsoft.com/office/officeart/2005/8/layout/process2"/>
    <dgm:cxn modelId="{25AF5278-AB13-4E6E-8494-819C7C679DD0}" type="presParOf" srcId="{111D3939-79CA-471C-BADD-A5C3FD6F466A}" destId="{60319446-3B18-49C5-88F1-3F17A6272297}" srcOrd="4" destOrd="0" presId="urn:microsoft.com/office/officeart/2005/8/layout/process2"/>
    <dgm:cxn modelId="{577CB801-62BE-4D69-94DB-EDB5F736DCF1}" type="presParOf" srcId="{111D3939-79CA-471C-BADD-A5C3FD6F466A}" destId="{C3A8E3D6-4B82-40F1-B192-C01D6C724624}" srcOrd="5" destOrd="0" presId="urn:microsoft.com/office/officeart/2005/8/layout/process2"/>
    <dgm:cxn modelId="{18479C3C-CC8C-4702-A30E-86A62A22FDDC}" type="presParOf" srcId="{C3A8E3D6-4B82-40F1-B192-C01D6C724624}" destId="{0665AD76-0A3C-410C-9C34-10601858F9F7}" srcOrd="0" destOrd="0" presId="urn:microsoft.com/office/officeart/2005/8/layout/process2"/>
    <dgm:cxn modelId="{01AF8055-F970-45BF-9EC9-F5230386B232}" type="presParOf" srcId="{111D3939-79CA-471C-BADD-A5C3FD6F466A}" destId="{0B7F43C7-171E-4916-87D4-D326DADF7C4B}" srcOrd="6" destOrd="0" presId="urn:microsoft.com/office/officeart/2005/8/layout/process2"/>
    <dgm:cxn modelId="{2F3FE4D9-0DDC-4DAA-B7B7-6E54603D63EB}" type="presParOf" srcId="{111D3939-79CA-471C-BADD-A5C3FD6F466A}" destId="{FF1CFA2D-7191-4101-8888-FCD9AD6F1CC3}" srcOrd="7" destOrd="0" presId="urn:microsoft.com/office/officeart/2005/8/layout/process2"/>
    <dgm:cxn modelId="{42CA723E-6D53-4E94-90BC-2ED85DDD7DCA}" type="presParOf" srcId="{FF1CFA2D-7191-4101-8888-FCD9AD6F1CC3}" destId="{B82423AA-B88F-47A5-944A-009CECB9562A}" srcOrd="0" destOrd="0" presId="urn:microsoft.com/office/officeart/2005/8/layout/process2"/>
    <dgm:cxn modelId="{22B08CE1-08F4-481D-9748-B6D0B13E49B9}" type="presParOf" srcId="{111D3939-79CA-471C-BADD-A5C3FD6F466A}" destId="{D69AB425-2517-43F5-8016-456E955DD2C9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4AAE1-9A20-445E-AD3A-72DE22766B39}">
      <dsp:nvSpPr>
        <dsp:cNvPr id="0" name=""/>
        <dsp:cNvSpPr/>
      </dsp:nvSpPr>
      <dsp:spPr>
        <a:xfrm rot="16200000">
          <a:off x="865769" y="1321109"/>
          <a:ext cx="1658567" cy="17095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84150" rIns="165735" bIns="18415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Main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 err="1"/>
            <a:t>func</a:t>
          </a:r>
          <a:endParaRPr lang="zh-CN" altLang="en-US" sz="2900" kern="1200" dirty="0"/>
        </a:p>
      </dsp:txBody>
      <dsp:txXfrm rot="5400000">
        <a:off x="921256" y="1427581"/>
        <a:ext cx="1628574" cy="1496609"/>
      </dsp:txXfrm>
    </dsp:sp>
    <dsp:sp modelId="{726C2445-8566-4527-B749-AAE30C11F791}">
      <dsp:nvSpPr>
        <dsp:cNvPr id="0" name=""/>
        <dsp:cNvSpPr/>
      </dsp:nvSpPr>
      <dsp:spPr>
        <a:xfrm rot="5400000">
          <a:off x="2670211" y="1321109"/>
          <a:ext cx="1624046" cy="17095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735" tIns="184150" rIns="110490" bIns="18415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Sub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 err="1"/>
            <a:t>func</a:t>
          </a:r>
          <a:endParaRPr lang="zh-CN" altLang="en-US" sz="2900" kern="1200" dirty="0"/>
        </a:p>
      </dsp:txBody>
      <dsp:txXfrm rot="-5400000">
        <a:off x="2627458" y="1443156"/>
        <a:ext cx="1630259" cy="1465458"/>
      </dsp:txXfrm>
    </dsp:sp>
    <dsp:sp modelId="{6AF24F67-4CDF-4A67-8983-5526BAAC4F4C}">
      <dsp:nvSpPr>
        <dsp:cNvPr id="0" name=""/>
        <dsp:cNvSpPr/>
      </dsp:nvSpPr>
      <dsp:spPr>
        <a:xfrm>
          <a:off x="1695056" y="379561"/>
          <a:ext cx="1787181" cy="178709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2C271-9854-43C6-88E3-848D0493E01E}">
      <dsp:nvSpPr>
        <dsp:cNvPr id="0" name=""/>
        <dsp:cNvSpPr/>
      </dsp:nvSpPr>
      <dsp:spPr>
        <a:xfrm rot="10800000">
          <a:off x="1686388" y="2213436"/>
          <a:ext cx="1787181" cy="178709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9592F-6C19-42E2-8674-61021FBB339F}">
      <dsp:nvSpPr>
        <dsp:cNvPr id="0" name=""/>
        <dsp:cNvSpPr/>
      </dsp:nvSpPr>
      <dsp:spPr>
        <a:xfrm>
          <a:off x="0" y="725"/>
          <a:ext cx="1420963" cy="849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main</a:t>
          </a:r>
          <a:endParaRPr lang="zh-CN" altLang="en-US" sz="2600" kern="1200" dirty="0"/>
        </a:p>
      </dsp:txBody>
      <dsp:txXfrm>
        <a:off x="24876" y="25601"/>
        <a:ext cx="1371211" cy="799562"/>
      </dsp:txXfrm>
    </dsp:sp>
    <dsp:sp modelId="{103F3C1D-1381-4933-A4F3-FC01FC147EE5}">
      <dsp:nvSpPr>
        <dsp:cNvPr id="0" name=""/>
        <dsp:cNvSpPr/>
      </dsp:nvSpPr>
      <dsp:spPr>
        <a:xfrm rot="5400000">
          <a:off x="551235" y="871272"/>
          <a:ext cx="318492" cy="3821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595824" y="903121"/>
        <a:ext cx="229315" cy="222944"/>
      </dsp:txXfrm>
    </dsp:sp>
    <dsp:sp modelId="{7E77115E-38BB-4609-8838-5E9F5B0D4B32}">
      <dsp:nvSpPr>
        <dsp:cNvPr id="0" name=""/>
        <dsp:cNvSpPr/>
      </dsp:nvSpPr>
      <dsp:spPr>
        <a:xfrm>
          <a:off x="0" y="1274697"/>
          <a:ext cx="1420963" cy="849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fact(n)</a:t>
          </a:r>
          <a:endParaRPr lang="zh-CN" altLang="en-US" sz="2600" kern="1200" dirty="0"/>
        </a:p>
      </dsp:txBody>
      <dsp:txXfrm>
        <a:off x="24876" y="1299573"/>
        <a:ext cx="1371211" cy="799562"/>
      </dsp:txXfrm>
    </dsp:sp>
    <dsp:sp modelId="{DD211C0D-DE39-455D-88B5-2D6668D73B45}">
      <dsp:nvSpPr>
        <dsp:cNvPr id="0" name=""/>
        <dsp:cNvSpPr/>
      </dsp:nvSpPr>
      <dsp:spPr>
        <a:xfrm rot="5400000">
          <a:off x="551235" y="2145244"/>
          <a:ext cx="318492" cy="3821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595824" y="2177093"/>
        <a:ext cx="229315" cy="222944"/>
      </dsp:txXfrm>
    </dsp:sp>
    <dsp:sp modelId="{60319446-3B18-49C5-88F1-3F17A6272297}">
      <dsp:nvSpPr>
        <dsp:cNvPr id="0" name=""/>
        <dsp:cNvSpPr/>
      </dsp:nvSpPr>
      <dsp:spPr>
        <a:xfrm>
          <a:off x="0" y="2548668"/>
          <a:ext cx="1420963" cy="849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fact(n-1)</a:t>
          </a:r>
          <a:endParaRPr lang="zh-CN" altLang="en-US" sz="2600" kern="1200" dirty="0"/>
        </a:p>
      </dsp:txBody>
      <dsp:txXfrm>
        <a:off x="24876" y="2573544"/>
        <a:ext cx="1371211" cy="799562"/>
      </dsp:txXfrm>
    </dsp:sp>
    <dsp:sp modelId="{C3A8E3D6-4B82-40F1-B192-C01D6C724624}">
      <dsp:nvSpPr>
        <dsp:cNvPr id="0" name=""/>
        <dsp:cNvSpPr/>
      </dsp:nvSpPr>
      <dsp:spPr>
        <a:xfrm rot="5400000">
          <a:off x="551235" y="3419215"/>
          <a:ext cx="318492" cy="3821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595824" y="3451064"/>
        <a:ext cx="229315" cy="222944"/>
      </dsp:txXfrm>
    </dsp:sp>
    <dsp:sp modelId="{0B7F43C7-171E-4916-87D4-D326DADF7C4B}">
      <dsp:nvSpPr>
        <dsp:cNvPr id="0" name=""/>
        <dsp:cNvSpPr/>
      </dsp:nvSpPr>
      <dsp:spPr>
        <a:xfrm>
          <a:off x="0" y="3822639"/>
          <a:ext cx="1420963" cy="849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fact(n-2)</a:t>
          </a:r>
          <a:endParaRPr lang="zh-CN" altLang="en-US" sz="2600" kern="1200" dirty="0"/>
        </a:p>
      </dsp:txBody>
      <dsp:txXfrm>
        <a:off x="24876" y="3847515"/>
        <a:ext cx="1371211" cy="799562"/>
      </dsp:txXfrm>
    </dsp:sp>
    <dsp:sp modelId="{FF1CFA2D-7191-4101-8888-FCD9AD6F1CC3}">
      <dsp:nvSpPr>
        <dsp:cNvPr id="0" name=""/>
        <dsp:cNvSpPr/>
      </dsp:nvSpPr>
      <dsp:spPr>
        <a:xfrm rot="5400000">
          <a:off x="551235" y="4693186"/>
          <a:ext cx="318492" cy="3821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595824" y="4725035"/>
        <a:ext cx="229315" cy="222944"/>
      </dsp:txXfrm>
    </dsp:sp>
    <dsp:sp modelId="{D69AB425-2517-43F5-8016-456E955DD2C9}">
      <dsp:nvSpPr>
        <dsp:cNvPr id="0" name=""/>
        <dsp:cNvSpPr/>
      </dsp:nvSpPr>
      <dsp:spPr>
        <a:xfrm>
          <a:off x="0" y="5096610"/>
          <a:ext cx="1420963" cy="849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fact(n-3)</a:t>
          </a:r>
          <a:endParaRPr lang="zh-CN" altLang="en-US" sz="2600" kern="1200" dirty="0"/>
        </a:p>
      </dsp:txBody>
      <dsp:txXfrm>
        <a:off x="24876" y="5121486"/>
        <a:ext cx="1371211" cy="799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7AA-7286-4009-9A3C-DC1274E0F03C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2DFF-D782-4794-B66F-0327BF53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79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7AA-7286-4009-9A3C-DC1274E0F03C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2DFF-D782-4794-B66F-0327BF53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3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7AA-7286-4009-9A3C-DC1274E0F03C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2DFF-D782-4794-B66F-0327BF53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7AA-7286-4009-9A3C-DC1274E0F03C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2DFF-D782-4794-B66F-0327BF53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96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7AA-7286-4009-9A3C-DC1274E0F03C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2DFF-D782-4794-B66F-0327BF53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66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7AA-7286-4009-9A3C-DC1274E0F03C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2DFF-D782-4794-B66F-0327BF53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10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7AA-7286-4009-9A3C-DC1274E0F03C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2DFF-D782-4794-B66F-0327BF53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39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7AA-7286-4009-9A3C-DC1274E0F03C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2DFF-D782-4794-B66F-0327BF53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66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7AA-7286-4009-9A3C-DC1274E0F03C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2DFF-D782-4794-B66F-0327BF53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52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7AA-7286-4009-9A3C-DC1274E0F03C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2DFF-D782-4794-B66F-0327BF53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8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A7AA-7286-4009-9A3C-DC1274E0F03C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2DFF-D782-4794-B66F-0327BF53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46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7A7AA-7286-4009-9A3C-DC1274E0F03C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72DFF-D782-4794-B66F-0327BF534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4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report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Group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399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22648-F0E3-4848-BED4-BCE03C18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Conclude:We</a:t>
            </a:r>
            <a:r>
              <a:rPr lang="en-US" altLang="zh-CN" dirty="0"/>
              <a:t> need a mem to remember where we are now and allow us to move to a certain instruction.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929BFCC-9B1D-4DC5-B3FD-530496771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079" y="1368395"/>
            <a:ext cx="4972589" cy="393387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6B37532C-3A34-4A91-BFC3-14A846D3D55C}"/>
              </a:ext>
            </a:extLst>
          </p:cNvPr>
          <p:cNvSpPr/>
          <p:nvPr/>
        </p:nvSpPr>
        <p:spPr>
          <a:xfrm>
            <a:off x="3717086" y="1839733"/>
            <a:ext cx="897929" cy="989162"/>
          </a:xfrm>
          <a:prstGeom prst="round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B58F5B-720C-4DF2-9BAD-5D0EEE8F44C2}"/>
              </a:ext>
            </a:extLst>
          </p:cNvPr>
          <p:cNvSpPr txBox="1"/>
          <p:nvPr/>
        </p:nvSpPr>
        <p:spPr>
          <a:xfrm>
            <a:off x="1312653" y="5415657"/>
            <a:ext cx="100411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 order to simplify the question , we suppose there is a mem “PC” mapping direct to the real PC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7853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1CA6D-9F8C-4177-8EB5-08C8E5A8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eg</a:t>
            </a:r>
            <a:r>
              <a:rPr lang="en-US" altLang="zh-CN" dirty="0"/>
              <a:t>: How to realize a factorial with HACK?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7A887-8614-4ADB-B6B1-7FC30FC4C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 very simple C++ program:</a:t>
            </a:r>
          </a:p>
          <a:p>
            <a:pPr marL="0" indent="0">
              <a:buNone/>
            </a:pPr>
            <a:endParaRPr lang="en-US" altLang="zh-CN" dirty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None/>
            </a:pPr>
            <a:r>
              <a:rPr lang="en-US" altLang="zh-CN" sz="3200" dirty="0" err="1">
                <a:solidFill>
                  <a:srgbClr val="333399"/>
                </a:solidFill>
                <a:latin typeface="Arial" charset="0"/>
                <a:ea typeface="宋体" charset="-122"/>
              </a:rPr>
              <a:t>int</a:t>
            </a:r>
            <a:r>
              <a:rPr lang="en-US" altLang="zh-CN" sz="3200" dirty="0">
                <a:solidFill>
                  <a:srgbClr val="333399"/>
                </a:solidFill>
                <a:latin typeface="Arial" charset="0"/>
                <a:ea typeface="宋体" charset="-122"/>
              </a:rPr>
              <a:t> fact(</a:t>
            </a:r>
            <a:r>
              <a:rPr lang="en-US" altLang="zh-CN" sz="3200" dirty="0" err="1">
                <a:solidFill>
                  <a:srgbClr val="333399"/>
                </a:solidFill>
                <a:latin typeface="Arial" charset="0"/>
                <a:ea typeface="宋体" charset="-122"/>
              </a:rPr>
              <a:t>int</a:t>
            </a:r>
            <a:r>
              <a:rPr lang="en-US" altLang="zh-CN" sz="3200" dirty="0">
                <a:solidFill>
                  <a:srgbClr val="333399"/>
                </a:solidFill>
                <a:latin typeface="Arial" charset="0"/>
                <a:ea typeface="宋体" charset="-122"/>
              </a:rPr>
              <a:t> n)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None/>
            </a:pPr>
            <a:r>
              <a:rPr lang="en-US" altLang="zh-CN" sz="3200" dirty="0">
                <a:solidFill>
                  <a:srgbClr val="333399"/>
                </a:solidFill>
                <a:latin typeface="Arial" charset="0"/>
                <a:ea typeface="宋体" charset="-122"/>
              </a:rPr>
              <a:t>{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None/>
            </a:pPr>
            <a:r>
              <a:rPr lang="en-US" altLang="zh-CN" sz="3200" dirty="0">
                <a:solidFill>
                  <a:srgbClr val="333399"/>
                </a:solidFill>
                <a:latin typeface="Arial" charset="0"/>
                <a:ea typeface="宋体" charset="-122"/>
              </a:rPr>
              <a:t>      if (n &lt; 1)  return 1;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None/>
            </a:pPr>
            <a:r>
              <a:rPr lang="en-US" altLang="zh-CN" sz="3200" dirty="0">
                <a:solidFill>
                  <a:srgbClr val="333399"/>
                </a:solidFill>
                <a:latin typeface="Arial" charset="0"/>
                <a:ea typeface="宋体" charset="-122"/>
              </a:rPr>
              <a:t>      else return (n * fact(n-1));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None/>
            </a:pPr>
            <a:r>
              <a:rPr lang="en-US" altLang="zh-CN" sz="3200" dirty="0">
                <a:solidFill>
                  <a:srgbClr val="333399"/>
                </a:solidFill>
                <a:latin typeface="Arial" charset="0"/>
                <a:ea typeface="宋体" charset="-122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97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4F9E7-CD93-4F35-9807-9778A603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Something to do with STACK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53E6C-CDD1-462C-8D68-740031C76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965"/>
            <a:ext cx="3814313" cy="480218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Symbols:</a:t>
            </a:r>
          </a:p>
          <a:p>
            <a:r>
              <a:rPr lang="en-US" altLang="zh-CN" dirty="0"/>
              <a:t>SP: a </a:t>
            </a:r>
            <a:r>
              <a:rPr lang="en-US" altLang="zh-CN" dirty="0" err="1"/>
              <a:t>reg</a:t>
            </a:r>
            <a:r>
              <a:rPr lang="en-US" altLang="zh-CN" dirty="0"/>
              <a:t> to store the address of the top of stack</a:t>
            </a:r>
          </a:p>
          <a:p>
            <a:r>
              <a:rPr lang="en-US" altLang="zh-CN" dirty="0" err="1"/>
              <a:t>arg</a:t>
            </a:r>
            <a:r>
              <a:rPr lang="en-US" altLang="zh-CN" dirty="0"/>
              <a:t>: a </a:t>
            </a:r>
            <a:r>
              <a:rPr lang="en-US" altLang="zh-CN" dirty="0" err="1"/>
              <a:t>reg</a:t>
            </a:r>
            <a:r>
              <a:rPr lang="en-US" altLang="zh-CN" dirty="0"/>
              <a:t> to store the value of current </a:t>
            </a:r>
            <a:r>
              <a:rPr lang="en-US" altLang="zh-CN" dirty="0" err="1"/>
              <a:t>argment</a:t>
            </a:r>
            <a:endParaRPr lang="en-US" altLang="zh-CN" dirty="0"/>
          </a:p>
          <a:p>
            <a:r>
              <a:rPr lang="en-US" altLang="zh-CN" dirty="0" err="1"/>
              <a:t>addr</a:t>
            </a:r>
            <a:r>
              <a:rPr lang="en-US" altLang="zh-CN" dirty="0"/>
              <a:t>: a </a:t>
            </a:r>
            <a:r>
              <a:rPr lang="en-US" altLang="zh-CN" dirty="0" err="1"/>
              <a:t>reg</a:t>
            </a:r>
            <a:r>
              <a:rPr lang="en-US" altLang="zh-CN" dirty="0"/>
              <a:t> to store the address of a certain instruction</a:t>
            </a:r>
          </a:p>
          <a:p>
            <a:r>
              <a:rPr lang="en-US" altLang="zh-CN" dirty="0"/>
              <a:t>res: a </a:t>
            </a:r>
            <a:r>
              <a:rPr lang="en-US" altLang="zh-CN" dirty="0" err="1"/>
              <a:t>reg</a:t>
            </a:r>
            <a:r>
              <a:rPr lang="en-US" altLang="zh-CN" dirty="0"/>
              <a:t> to store the result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8C786F-87DA-4B76-8BDB-2D0C3E076AC3}"/>
              </a:ext>
            </a:extLst>
          </p:cNvPr>
          <p:cNvGrpSpPr/>
          <p:nvPr/>
        </p:nvGrpSpPr>
        <p:grpSpPr>
          <a:xfrm>
            <a:off x="7829669" y="296044"/>
            <a:ext cx="4109290" cy="6773743"/>
            <a:chOff x="7829669" y="296044"/>
            <a:chExt cx="4109290" cy="6773743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DA46BD7-5E26-421B-ABF4-98744215C6C6}"/>
                </a:ext>
              </a:extLst>
            </p:cNvPr>
            <p:cNvGrpSpPr/>
            <p:nvPr/>
          </p:nvGrpSpPr>
          <p:grpSpPr>
            <a:xfrm>
              <a:off x="7829669" y="296044"/>
              <a:ext cx="4109290" cy="5946651"/>
              <a:chOff x="8013699" y="566339"/>
              <a:chExt cx="4109290" cy="5946651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7B8F036A-41CF-49D7-873D-D19C33238C4F}"/>
                  </a:ext>
                </a:extLst>
              </p:cNvPr>
              <p:cNvGrpSpPr/>
              <p:nvPr/>
            </p:nvGrpSpPr>
            <p:grpSpPr>
              <a:xfrm>
                <a:off x="8013699" y="566339"/>
                <a:ext cx="2495910" cy="5946651"/>
                <a:chOff x="8361871" y="455674"/>
                <a:chExt cx="2495910" cy="5946651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10FBAC14-4662-4BED-9CD9-764789E1D893}"/>
                    </a:ext>
                  </a:extLst>
                </p:cNvPr>
                <p:cNvSpPr/>
                <p:nvPr/>
              </p:nvSpPr>
              <p:spPr>
                <a:xfrm>
                  <a:off x="8361871" y="455674"/>
                  <a:ext cx="2495910" cy="1190445"/>
                </a:xfrm>
                <a:prstGeom prst="rect">
                  <a:avLst/>
                </a:prstGeom>
                <a:noFill/>
                <a:ln w="762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Old </a:t>
                  </a:r>
                  <a:r>
                    <a:rPr lang="en-US" altLang="zh-CN" dirty="0" err="1"/>
                    <a:t>arg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Old res</a:t>
                  </a:r>
                  <a:endParaRPr lang="zh-CN" altLang="en-US" dirty="0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6F60977B-ED1E-4B02-BFE3-5A9CB921A685}"/>
                    </a:ext>
                  </a:extLst>
                </p:cNvPr>
                <p:cNvSpPr/>
                <p:nvPr/>
              </p:nvSpPr>
              <p:spPr>
                <a:xfrm>
                  <a:off x="8361871" y="1643332"/>
                  <a:ext cx="2495910" cy="1190445"/>
                </a:xfrm>
                <a:prstGeom prst="rect">
                  <a:avLst/>
                </a:prstGeom>
                <a:noFill/>
                <a:ln w="762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Old </a:t>
                  </a:r>
                  <a:r>
                    <a:rPr lang="en-US" altLang="zh-CN" dirty="0" err="1"/>
                    <a:t>addr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Old </a:t>
                  </a:r>
                  <a:r>
                    <a:rPr lang="en-US" altLang="zh-CN" dirty="0" err="1"/>
                    <a:t>arg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Old res</a:t>
                  </a:r>
                  <a:endParaRPr lang="zh-CN" altLang="en-US" dirty="0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58AEF70D-B37F-4B0C-9807-EEFC39DAACA6}"/>
                    </a:ext>
                  </a:extLst>
                </p:cNvPr>
                <p:cNvSpPr/>
                <p:nvPr/>
              </p:nvSpPr>
              <p:spPr>
                <a:xfrm>
                  <a:off x="8361871" y="2833777"/>
                  <a:ext cx="2495910" cy="1190445"/>
                </a:xfrm>
                <a:prstGeom prst="rect">
                  <a:avLst/>
                </a:prstGeom>
                <a:noFill/>
                <a:ln w="762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Old addr</a:t>
                  </a:r>
                </a:p>
                <a:p>
                  <a:pPr algn="ctr"/>
                  <a:r>
                    <a:rPr lang="en-US" altLang="zh-CN"/>
                    <a:t>Old arg</a:t>
                  </a:r>
                </a:p>
                <a:p>
                  <a:pPr algn="ctr"/>
                  <a:r>
                    <a:rPr lang="en-US" altLang="zh-CN"/>
                    <a:t>Old res</a:t>
                  </a:r>
                  <a:endParaRPr lang="zh-CN" altLang="en-US" dirty="0"/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D83B674E-6374-4E3B-BDCE-BB2EA4406308}"/>
                    </a:ext>
                  </a:extLst>
                </p:cNvPr>
                <p:cNvSpPr/>
                <p:nvPr/>
              </p:nvSpPr>
              <p:spPr>
                <a:xfrm>
                  <a:off x="8361871" y="5211880"/>
                  <a:ext cx="2495910" cy="1190445"/>
                </a:xfrm>
                <a:prstGeom prst="rect">
                  <a:avLst/>
                </a:prstGeom>
                <a:noFill/>
                <a:ln w="762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Old addr</a:t>
                  </a:r>
                </a:p>
                <a:p>
                  <a:pPr algn="ctr"/>
                  <a:r>
                    <a:rPr lang="en-US" altLang="zh-CN"/>
                    <a:t>Old arg</a:t>
                  </a:r>
                </a:p>
                <a:p>
                  <a:pPr algn="ctr"/>
                  <a:r>
                    <a:rPr lang="en-US" altLang="zh-CN"/>
                    <a:t>Old res</a:t>
                  </a:r>
                  <a:endParaRPr lang="zh-CN" altLang="en-US" dirty="0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AA2A4038-2E49-4CCD-A76E-1AECF81FF7E7}"/>
                    </a:ext>
                  </a:extLst>
                </p:cNvPr>
                <p:cNvSpPr/>
                <p:nvPr/>
              </p:nvSpPr>
              <p:spPr>
                <a:xfrm>
                  <a:off x="8361871" y="4021435"/>
                  <a:ext cx="2495910" cy="1190445"/>
                </a:xfrm>
                <a:prstGeom prst="rect">
                  <a:avLst/>
                </a:prstGeom>
                <a:noFill/>
                <a:ln w="762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Old addr</a:t>
                  </a:r>
                </a:p>
                <a:p>
                  <a:pPr algn="ctr"/>
                  <a:r>
                    <a:rPr lang="en-US" altLang="zh-CN"/>
                    <a:t>Old arg</a:t>
                  </a:r>
                </a:p>
                <a:p>
                  <a:pPr algn="ctr"/>
                  <a:r>
                    <a:rPr lang="en-US" altLang="zh-CN"/>
                    <a:t>Old res</a:t>
                  </a:r>
                  <a:endParaRPr lang="zh-CN" altLang="en-US" dirty="0"/>
                </a:p>
              </p:txBody>
            </p:sp>
          </p:grpSp>
          <p:graphicFrame>
            <p:nvGraphicFramePr>
              <p:cNvPr id="17" name="图示 16">
                <a:extLst>
                  <a:ext uri="{FF2B5EF4-FFF2-40B4-BE49-F238E27FC236}">
                    <a16:creationId xmlns:a16="http://schemas.microsoft.com/office/drawing/2014/main" id="{474CCB47-5E3B-4D29-B1DB-EE7325A6BA61}"/>
                  </a:ext>
                </a:extLst>
              </p:cNvPr>
              <p:cNvGraphicFramePr/>
              <p:nvPr>
                <p:extLst/>
              </p:nvPr>
            </p:nvGraphicFramePr>
            <p:xfrm>
              <a:off x="10702026" y="566339"/>
              <a:ext cx="1420963" cy="594665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089F948-E92A-4A26-888D-0C19D1137DD1}"/>
                </a:ext>
              </a:extLst>
            </p:cNvPr>
            <p:cNvSpPr txBox="1"/>
            <p:nvPr/>
          </p:nvSpPr>
          <p:spPr>
            <a:xfrm>
              <a:off x="9859752" y="6054124"/>
              <a:ext cx="93165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b="1" dirty="0">
                  <a:solidFill>
                    <a:schemeClr val="accent1"/>
                  </a:solidFill>
                </a:rPr>
                <a:t>…</a:t>
              </a:r>
              <a:endParaRPr lang="zh-CN" altLang="en-US" sz="60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279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5D066-D3B7-4C2F-8DDF-34561CE2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 with pseudo codes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F23FA-5F25-4196-AE39-A21C4CBC7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fact:</a:t>
            </a:r>
          </a:p>
          <a:p>
            <a:pPr marL="0" indent="0">
              <a:buNone/>
            </a:pPr>
            <a:r>
              <a:rPr lang="en-US" altLang="zh-CN" dirty="0"/>
              <a:t>	SP=SP-2</a:t>
            </a:r>
          </a:p>
          <a:p>
            <a:pPr marL="0" indent="0">
              <a:buNone/>
            </a:pPr>
            <a:r>
              <a:rPr lang="en-US" altLang="zh-CN" dirty="0"/>
              <a:t>	SP[1]=</a:t>
            </a:r>
            <a:r>
              <a:rPr lang="en-US" altLang="zh-CN" dirty="0" err="1"/>
              <a:t>addr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SP[0]=</a:t>
            </a:r>
            <a:r>
              <a:rPr lang="en-US" altLang="zh-CN" dirty="0" err="1"/>
              <a:t>arg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if (</a:t>
            </a:r>
            <a:r>
              <a:rPr lang="en-US" altLang="zh-CN" dirty="0" err="1"/>
              <a:t>arg</a:t>
            </a:r>
            <a:r>
              <a:rPr lang="en-US" altLang="zh-CN" dirty="0"/>
              <a:t>&lt;1) jump to next</a:t>
            </a:r>
          </a:p>
          <a:p>
            <a:pPr marL="0" indent="0">
              <a:buNone/>
            </a:pPr>
            <a:r>
              <a:rPr lang="en-US" altLang="zh-CN" dirty="0"/>
              <a:t>	res=1</a:t>
            </a:r>
          </a:p>
          <a:p>
            <a:pPr marL="0" indent="0">
              <a:buNone/>
            </a:pPr>
            <a:r>
              <a:rPr lang="en-US" altLang="zh-CN" dirty="0"/>
              <a:t>	SP=SP+2</a:t>
            </a:r>
          </a:p>
          <a:p>
            <a:pPr marL="0" indent="0">
              <a:buNone/>
            </a:pPr>
            <a:r>
              <a:rPr lang="en-US" altLang="zh-CN" dirty="0"/>
              <a:t>	jump to old </a:t>
            </a:r>
            <a:r>
              <a:rPr lang="en-US" altLang="zh-CN" dirty="0" err="1"/>
              <a:t>addr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next: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arg</a:t>
            </a:r>
            <a:r>
              <a:rPr lang="en-US" altLang="zh-CN" dirty="0"/>
              <a:t>=arg-1</a:t>
            </a:r>
          </a:p>
          <a:p>
            <a:pPr marL="0" indent="0">
              <a:buNone/>
            </a:pPr>
            <a:r>
              <a:rPr lang="en-US" altLang="zh-CN" dirty="0"/>
              <a:t>	push PC+2 into stack</a:t>
            </a:r>
          </a:p>
          <a:p>
            <a:pPr marL="0" indent="0">
              <a:buNone/>
            </a:pPr>
            <a:r>
              <a:rPr lang="en-US" altLang="zh-CN" dirty="0"/>
              <a:t>	jump to fact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arg</a:t>
            </a:r>
            <a:r>
              <a:rPr lang="en-US" altLang="zh-CN" dirty="0"/>
              <a:t>=SP[0]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addr</a:t>
            </a:r>
            <a:r>
              <a:rPr lang="en-US" altLang="zh-CN" dirty="0"/>
              <a:t>=SP[1]</a:t>
            </a:r>
          </a:p>
          <a:p>
            <a:pPr marL="0" indent="0">
              <a:buNone/>
            </a:pPr>
            <a:r>
              <a:rPr lang="en-US" altLang="zh-CN" dirty="0"/>
              <a:t>	SP=SP+2</a:t>
            </a:r>
          </a:p>
          <a:p>
            <a:pPr marL="0" indent="0">
              <a:buNone/>
            </a:pPr>
            <a:r>
              <a:rPr lang="en-US" altLang="zh-CN" dirty="0"/>
              <a:t>	res=res*</a:t>
            </a:r>
            <a:r>
              <a:rPr lang="en-US" altLang="zh-CN" dirty="0" err="1"/>
              <a:t>arg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jump to old </a:t>
            </a:r>
            <a:r>
              <a:rPr lang="en-US" altLang="zh-CN" dirty="0" err="1"/>
              <a:t>addr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54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42D28-C99B-40A9-AACC-41EFADD4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Translate it into HACK codes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3CD2C-A533-4FE6-88E8-85C0F602A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796" y="1690688"/>
            <a:ext cx="12289766" cy="4940060"/>
          </a:xfrm>
        </p:spPr>
        <p:txBody>
          <a:bodyPr numCol="7" spcCol="360000">
            <a:normAutofit fontScale="925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(FACT)</a:t>
            </a:r>
          </a:p>
          <a:p>
            <a:pPr marL="0" indent="0">
              <a:buNone/>
            </a:pPr>
            <a:r>
              <a:rPr lang="en-US" altLang="zh-CN" dirty="0"/>
              <a:t>@2</a:t>
            </a:r>
          </a:p>
          <a:p>
            <a:pPr marL="0" indent="0">
              <a:buNone/>
            </a:pPr>
            <a:r>
              <a:rPr lang="en-US" altLang="zh-CN" dirty="0"/>
              <a:t>D=A</a:t>
            </a:r>
          </a:p>
          <a:p>
            <a:pPr marL="0" indent="0">
              <a:buNone/>
            </a:pPr>
            <a:r>
              <a:rPr lang="en-US" altLang="zh-CN" dirty="0"/>
              <a:t>@SP</a:t>
            </a:r>
          </a:p>
          <a:p>
            <a:pPr marL="0" indent="0">
              <a:buNone/>
            </a:pPr>
            <a:r>
              <a:rPr lang="en-US" altLang="zh-CN" dirty="0"/>
              <a:t>M=M-D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arg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D=M</a:t>
            </a:r>
          </a:p>
          <a:p>
            <a:pPr marL="0" indent="0">
              <a:buNone/>
            </a:pPr>
            <a:r>
              <a:rPr lang="en-US" altLang="zh-CN" dirty="0"/>
              <a:t>@SP</a:t>
            </a:r>
          </a:p>
          <a:p>
            <a:pPr marL="0" indent="0">
              <a:buNone/>
            </a:pPr>
            <a:r>
              <a:rPr lang="en-US" altLang="zh-CN" dirty="0"/>
              <a:t>@M</a:t>
            </a:r>
          </a:p>
          <a:p>
            <a:pPr marL="0" indent="0">
              <a:buNone/>
            </a:pPr>
            <a:r>
              <a:rPr lang="en-US" altLang="zh-CN" dirty="0"/>
              <a:t>M=D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addr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D=M</a:t>
            </a:r>
          </a:p>
          <a:p>
            <a:pPr marL="0" indent="0">
              <a:buNone/>
            </a:pPr>
            <a:r>
              <a:rPr lang="en-US" altLang="zh-CN" dirty="0"/>
              <a:t>@SP</a:t>
            </a:r>
          </a:p>
          <a:p>
            <a:pPr marL="0" indent="0">
              <a:buNone/>
            </a:pPr>
            <a:r>
              <a:rPr lang="en-US" altLang="zh-CN" dirty="0"/>
              <a:t>@M</a:t>
            </a:r>
          </a:p>
          <a:p>
            <a:pPr marL="0" indent="0">
              <a:buNone/>
            </a:pPr>
            <a:r>
              <a:rPr lang="en-US" altLang="zh-CN" dirty="0"/>
              <a:t>A=A+1</a:t>
            </a:r>
          </a:p>
          <a:p>
            <a:pPr marL="0" indent="0">
              <a:buNone/>
            </a:pPr>
            <a:r>
              <a:rPr lang="en-US" altLang="zh-CN" dirty="0"/>
              <a:t>M=D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arg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D=M</a:t>
            </a:r>
          </a:p>
          <a:p>
            <a:pPr marL="0" indent="0">
              <a:buNone/>
            </a:pPr>
            <a:r>
              <a:rPr lang="en-US" altLang="zh-CN" dirty="0"/>
              <a:t>D=D-1</a:t>
            </a:r>
          </a:p>
          <a:p>
            <a:pPr marL="0" indent="0">
              <a:buNone/>
            </a:pPr>
            <a:r>
              <a:rPr lang="en-US" altLang="zh-CN" dirty="0"/>
              <a:t>@NEXT</a:t>
            </a:r>
          </a:p>
          <a:p>
            <a:pPr marL="0" indent="0">
              <a:buNone/>
            </a:pPr>
            <a:r>
              <a:rPr lang="en-US" altLang="zh-CN" dirty="0"/>
              <a:t>D;JTL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@res</a:t>
            </a:r>
          </a:p>
          <a:p>
            <a:pPr marL="0" indent="0">
              <a:buNone/>
            </a:pPr>
            <a:r>
              <a:rPr lang="en-US" altLang="zh-CN" dirty="0"/>
              <a:t>M=1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@2</a:t>
            </a:r>
          </a:p>
          <a:p>
            <a:pPr marL="0" indent="0">
              <a:buNone/>
            </a:pPr>
            <a:r>
              <a:rPr lang="en-US" altLang="zh-CN" dirty="0"/>
              <a:t>D=A</a:t>
            </a:r>
          </a:p>
          <a:p>
            <a:pPr marL="0" indent="0">
              <a:buNone/>
            </a:pPr>
            <a:r>
              <a:rPr lang="en-US" altLang="zh-CN" dirty="0"/>
              <a:t>@SP</a:t>
            </a:r>
          </a:p>
          <a:p>
            <a:pPr marL="0" indent="0">
              <a:buNone/>
            </a:pPr>
            <a:r>
              <a:rPr lang="en-US" altLang="zh-CN" dirty="0"/>
              <a:t>M=M+D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addr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D=M</a:t>
            </a:r>
          </a:p>
          <a:p>
            <a:pPr marL="0" indent="0">
              <a:buNone/>
            </a:pPr>
            <a:r>
              <a:rPr lang="en-US" altLang="zh-CN" dirty="0"/>
              <a:t>@PC</a:t>
            </a:r>
          </a:p>
          <a:p>
            <a:pPr marL="0" indent="0">
              <a:buNone/>
            </a:pPr>
            <a:r>
              <a:rPr lang="en-US" altLang="zh-CN" dirty="0"/>
              <a:t>M=D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(NEXT)</a:t>
            </a:r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arg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M=M-1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@PC</a:t>
            </a:r>
          </a:p>
          <a:p>
            <a:pPr marL="0" indent="0">
              <a:buNone/>
            </a:pPr>
            <a:r>
              <a:rPr lang="en-US" altLang="zh-CN" dirty="0"/>
              <a:t>D=M</a:t>
            </a:r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addr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M=D</a:t>
            </a:r>
          </a:p>
          <a:p>
            <a:pPr marL="0" indent="0">
              <a:buNone/>
            </a:pPr>
            <a:r>
              <a:rPr lang="en-US" altLang="zh-CN" dirty="0"/>
              <a:t>@10</a:t>
            </a:r>
          </a:p>
          <a:p>
            <a:pPr marL="0" indent="0">
              <a:buNone/>
            </a:pPr>
            <a:r>
              <a:rPr lang="en-US" altLang="zh-CN" dirty="0"/>
              <a:t>D=M</a:t>
            </a:r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addr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M=M+D</a:t>
            </a:r>
          </a:p>
          <a:p>
            <a:pPr marL="0" indent="0">
              <a:buNone/>
            </a:pPr>
            <a:r>
              <a:rPr lang="en-US" altLang="zh-CN" dirty="0"/>
              <a:t>@FACT</a:t>
            </a:r>
          </a:p>
          <a:p>
            <a:pPr marL="0" indent="0">
              <a:buNone/>
            </a:pPr>
            <a:r>
              <a:rPr lang="en-US" altLang="zh-CN" dirty="0"/>
              <a:t>0;JMP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@SP</a:t>
            </a:r>
          </a:p>
          <a:p>
            <a:pPr marL="0" indent="0">
              <a:buNone/>
            </a:pPr>
            <a:r>
              <a:rPr lang="en-US" altLang="zh-CN" dirty="0"/>
              <a:t>@M</a:t>
            </a:r>
          </a:p>
          <a:p>
            <a:pPr marL="0" indent="0">
              <a:buNone/>
            </a:pPr>
            <a:r>
              <a:rPr lang="en-US" altLang="zh-CN" dirty="0"/>
              <a:t>D=M</a:t>
            </a:r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arg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M=D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@SP</a:t>
            </a:r>
          </a:p>
          <a:p>
            <a:pPr marL="0" indent="0">
              <a:buNone/>
            </a:pPr>
            <a:r>
              <a:rPr lang="en-US" altLang="zh-CN" dirty="0"/>
              <a:t>@M</a:t>
            </a:r>
          </a:p>
          <a:p>
            <a:pPr marL="0" indent="0">
              <a:buNone/>
            </a:pPr>
            <a:r>
              <a:rPr lang="en-US" altLang="zh-CN" dirty="0"/>
              <a:t>A=A+1</a:t>
            </a:r>
          </a:p>
          <a:p>
            <a:pPr marL="0" indent="0">
              <a:buNone/>
            </a:pPr>
            <a:r>
              <a:rPr lang="en-US" altLang="zh-CN" dirty="0"/>
              <a:t>D=M</a:t>
            </a:r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addr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M=D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mult</a:t>
            </a:r>
            <a:r>
              <a:rPr lang="en-US" altLang="zh-CN" dirty="0"/>
              <a:t> res </a:t>
            </a:r>
            <a:r>
              <a:rPr lang="en-US" altLang="zh-CN" dirty="0" err="1"/>
              <a:t>res</a:t>
            </a:r>
            <a:r>
              <a:rPr lang="en-US" altLang="zh-CN" dirty="0"/>
              <a:t> </a:t>
            </a:r>
            <a:r>
              <a:rPr lang="en-US" altLang="zh-CN" dirty="0" err="1"/>
              <a:t>arg</a:t>
            </a:r>
            <a:r>
              <a:rPr lang="en-US" altLang="zh-CN" dirty="0"/>
              <a:t>(pseudo code here)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addr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D=M</a:t>
            </a:r>
          </a:p>
          <a:p>
            <a:pPr marL="0" indent="0">
              <a:buNone/>
            </a:pPr>
            <a:r>
              <a:rPr lang="en-US" altLang="zh-CN" dirty="0"/>
              <a:t>@PC</a:t>
            </a:r>
          </a:p>
          <a:p>
            <a:pPr marL="0" indent="0">
              <a:buNone/>
            </a:pPr>
            <a:r>
              <a:rPr lang="en-US" altLang="zh-CN" dirty="0"/>
              <a:t>M=D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92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3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3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3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3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3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3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3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3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3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3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3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3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3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3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3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3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3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3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3">
                                            <p:txEl>
                                              <p:pRg st="54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3">
                                            <p:txEl>
                                              <p:pRg st="5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3">
                                            <p:txEl>
                                              <p:pRg st="5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3">
                                            <p:txEl>
                                              <p:pRg st="55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3">
                                            <p:txEl>
                                              <p:pRg st="5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3">
                                            <p:txEl>
                                              <p:pRg st="5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3">
                                            <p:txEl>
                                              <p:pRg st="56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3">
                                            <p:txEl>
                                              <p:pRg st="5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3">
                                            <p:txEl>
                                              <p:pRg st="5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3">
                                            <p:txEl>
                                              <p:pRg st="57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3">
                                            <p:txEl>
                                              <p:pRg st="5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3">
                                            <p:txEl>
                                              <p:pRg st="5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8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3">
                                            <p:txEl>
                                              <p:pRg st="58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3">
                                            <p:txEl>
                                              <p:pRg st="58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3">
                                            <p:txEl>
                                              <p:pRg st="58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3">
                                            <p:txEl>
                                              <p:pRg st="60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3">
                                            <p:txEl>
                                              <p:pRg st="6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3">
                                            <p:txEl>
                                              <p:pRg st="6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3">
                                            <p:txEl>
                                              <p:pRg st="61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3">
                                            <p:txEl>
                                              <p:pRg st="6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3">
                                            <p:txEl>
                                              <p:pRg st="6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2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3">
                                            <p:txEl>
                                              <p:pRg st="62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3">
                                            <p:txEl>
                                              <p:pRg st="62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3">
                                            <p:txEl>
                                              <p:pRg st="62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3">
                                            <p:txEl>
                                              <p:pRg st="63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3">
                                            <p:txEl>
                                              <p:pRg st="6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3">
                                            <p:txEl>
                                              <p:pRg st="6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3">
                                            <p:txEl>
                                              <p:pRg st="64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3">
                                            <p:txEl>
                                              <p:pRg st="6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3">
                                            <p:txEl>
                                              <p:pRg st="6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5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3">
                                            <p:txEl>
                                              <p:pRg st="65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3">
                                            <p:txEl>
                                              <p:pRg st="65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3">
                                            <p:txEl>
                                              <p:pRg st="65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7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000"/>
                                        <p:tgtEl>
                                          <p:spTgt spid="3">
                                            <p:txEl>
                                              <p:pRg st="67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3">
                                            <p:txEl>
                                              <p:pRg st="67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3">
                                            <p:txEl>
                                              <p:pRg st="67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1000"/>
                                        <p:tgtEl>
                                          <p:spTgt spid="3">
                                            <p:txEl>
                                              <p:pRg st="69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3">
                                            <p:txEl>
                                              <p:pRg st="6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3">
                                            <p:txEl>
                                              <p:pRg st="6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3">
                                            <p:txEl>
                                              <p:pRg st="7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3">
                                            <p:txEl>
                                              <p:pRg st="7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3">
                                            <p:txEl>
                                              <p:pRg st="7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1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1000"/>
                                        <p:tgtEl>
                                          <p:spTgt spid="3">
                                            <p:txEl>
                                              <p:pRg st="71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3">
                                            <p:txEl>
                                              <p:pRg st="71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3">
                                            <p:txEl>
                                              <p:pRg st="71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3">
                                            <p:txEl>
                                              <p:pRg st="72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3">
                                            <p:txEl>
                                              <p:pRg st="7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3">
                                            <p:txEl>
                                              <p:pRg st="7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CE51B-951A-4B4B-9C87-CEA79BC2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07699-D172-46A9-BB66-F59981B10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0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 for first part of high level language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536008"/>
              </p:ext>
            </p:extLst>
          </p:nvPr>
        </p:nvGraphicFramePr>
        <p:xfrm>
          <a:off x="698863" y="1303111"/>
          <a:ext cx="10515600" cy="537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5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7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r>
                        <a:rPr lang="en-US" altLang="zh-CN" baseline="0" dirty="0"/>
                        <a:t>: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baseline="0" dirty="0"/>
                        <a:t>We have a working VM language, but it is still not easy to use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baseline="0" dirty="0"/>
                        <a:t>Nowadays we have languages like python and java that are easy to write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9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Goal: build a high level language that is friendly to programmers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do not need to use low-level languages such as assembly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can use a process-oriented, object-oriented approach to build a larger project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unimaginable during the low-level language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high-level language with such capabilities as the C language</a:t>
                      </a:r>
                      <a:endParaRPr lang="zh-CN" alt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grammars and keywords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Determine variable types and symbol rules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grammar rules and errors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system reservation interface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n-US" altLang="zh-CN" sz="18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compiling part: Pretreatment, Compiled, Link</a:t>
                      </a:r>
                      <a:endParaRPr lang="en-US" altLang="zh-C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Existing VM language rules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Instructions that can be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Outside factors: It’s pretty hard to build such a language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8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</a:t>
            </a:r>
            <a:r>
              <a:rPr lang="zh-CN" altLang="en-US" dirty="0"/>
              <a:t> </a:t>
            </a:r>
            <a:r>
              <a:rPr lang="en-US" altLang="zh-CN" dirty="0"/>
              <a:t>connect the senior language with the assembly language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STACK!</a:t>
            </a:r>
          </a:p>
          <a:p>
            <a:r>
              <a:rPr lang="en-US" altLang="zh-CN" dirty="0"/>
              <a:t>A stack is a basic abstract data structure</a:t>
            </a:r>
          </a:p>
          <a:p>
            <a:r>
              <a:rPr lang="en-US" altLang="zh-CN" dirty="0"/>
              <a:t>Everything can be  stored in a stack</a:t>
            </a:r>
          </a:p>
          <a:p>
            <a:r>
              <a:rPr lang="en-US" altLang="zh-CN" dirty="0"/>
              <a:t>What else do we need ?</a:t>
            </a:r>
          </a:p>
          <a:p>
            <a:r>
              <a:rPr lang="en-US" altLang="zh-CN" dirty="0"/>
              <a:t>TREE!</a:t>
            </a:r>
          </a:p>
          <a:p>
            <a:r>
              <a:rPr lang="en-US" altLang="zh-CN" dirty="0"/>
              <a:t>Actually trees can be realized with stack</a:t>
            </a:r>
          </a:p>
          <a:p>
            <a:r>
              <a:rPr lang="en-US" altLang="zh-CN" dirty="0"/>
              <a:t>Trees help us to see the whole structure in an easy-understanding way</a:t>
            </a:r>
          </a:p>
        </p:txBody>
      </p:sp>
    </p:spTree>
    <p:extLst>
      <p:ext uri="{BB962C8B-B14F-4D97-AF65-F5344CB8AC3E}">
        <p14:creationId xmlns:p14="http://schemas.microsoft.com/office/powerpoint/2010/main" val="273396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2D9A7-6B27-4BD8-9C4C-AAFF6458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do we have in a program?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0F415-C11C-452F-A4CE-7F7E1CF4A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</a:t>
            </a:r>
          </a:p>
          <a:p>
            <a:r>
              <a:rPr lang="en-US" altLang="zh-CN" dirty="0" err="1"/>
              <a:t>Insturction</a:t>
            </a:r>
            <a:endParaRPr lang="en-US" altLang="zh-CN" dirty="0"/>
          </a:p>
          <a:p>
            <a:r>
              <a:rPr lang="en-US" altLang="zh-CN" dirty="0"/>
              <a:t>Class/function/procedure are packages of data and instructions</a:t>
            </a:r>
          </a:p>
          <a:p>
            <a:r>
              <a:rPr lang="en-US" altLang="zh-CN" dirty="0"/>
              <a:t>Data seem trivial</a:t>
            </a:r>
          </a:p>
          <a:p>
            <a:r>
              <a:rPr lang="en-US" altLang="zh-CN" dirty="0"/>
              <a:t>How about instructions?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99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66625-9788-4147-87DA-8B40F138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kind of instructions do we have?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C5E29-7173-4C4E-8DC3-B6021BE6A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– if-</a:t>
            </a:r>
            <a:r>
              <a:rPr lang="en-US" altLang="zh-CN" dirty="0" err="1"/>
              <a:t>goto</a:t>
            </a:r>
            <a:r>
              <a:rPr lang="en-US" altLang="zh-CN" dirty="0"/>
              <a:t> &amp; </a:t>
            </a:r>
            <a:r>
              <a:rPr lang="en-US" altLang="zh-CN" dirty="0" err="1"/>
              <a:t>goto</a:t>
            </a:r>
            <a:r>
              <a:rPr lang="en-US" altLang="zh-CN" dirty="0"/>
              <a:t> &amp;label</a:t>
            </a:r>
          </a:p>
          <a:p>
            <a:r>
              <a:rPr lang="en-US" altLang="zh-CN" dirty="0"/>
              <a:t>Repeat – if-</a:t>
            </a:r>
            <a:r>
              <a:rPr lang="en-US" altLang="zh-CN" dirty="0" err="1"/>
              <a:t>goto</a:t>
            </a:r>
            <a:r>
              <a:rPr lang="en-US" altLang="zh-CN" dirty="0"/>
              <a:t> &amp; </a:t>
            </a:r>
            <a:r>
              <a:rPr lang="en-US" altLang="zh-CN" dirty="0" err="1"/>
              <a:t>goto</a:t>
            </a:r>
            <a:r>
              <a:rPr lang="en-US" altLang="zh-CN" dirty="0"/>
              <a:t> &amp;label</a:t>
            </a:r>
          </a:p>
          <a:p>
            <a:r>
              <a:rPr lang="en-US" altLang="zh-CN" dirty="0"/>
              <a:t>Calculation</a:t>
            </a:r>
          </a:p>
          <a:p>
            <a:r>
              <a:rPr lang="en-US" altLang="zh-CN" dirty="0"/>
              <a:t>Function call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07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01A1F-B894-433D-8A69-8A9B4F22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Calculation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99573-8B43-4C8B-A7F9-7774860F6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Postfix Expression</a:t>
            </a:r>
          </a:p>
          <a:p>
            <a:r>
              <a:rPr lang="en-US" altLang="zh-CN" dirty="0"/>
              <a:t>(3+2*9) – (6/4)</a:t>
            </a:r>
          </a:p>
          <a:p>
            <a:r>
              <a:rPr lang="en-US" altLang="zh-CN" dirty="0"/>
              <a:t>It can be realized with a stack!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8B3818-7EE0-4B61-BEE2-1AA35A819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328" y="1738312"/>
            <a:ext cx="39814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7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36472-390E-4087-8AA7-A580A3966B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HACK &amp; STACK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9AB834-3993-4622-AB11-4E5E33C0F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AA111-4A40-411E-A690-2AE8A3FC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362" y="365125"/>
            <a:ext cx="10754264" cy="1325563"/>
          </a:xfrm>
        </p:spPr>
        <p:txBody>
          <a:bodyPr/>
          <a:lstStyle/>
          <a:p>
            <a:r>
              <a:rPr lang="en-US" altLang="zh-CN" dirty="0"/>
              <a:t>How to make a function call based on HACK?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E8100-21C8-4321-B0B1-A7851C6D9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THINK ABOUT: What is a function?</a:t>
            </a:r>
          </a:p>
          <a:p>
            <a:r>
              <a:rPr lang="en-US" altLang="zh-CN" dirty="0"/>
              <a:t>When we talk about “function”, what are we talking about?</a:t>
            </a:r>
          </a:p>
          <a:p>
            <a:r>
              <a:rPr lang="en-US" altLang="zh-CN" dirty="0"/>
              <a:t>List every element of a function:</a:t>
            </a: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C4445F0-9EBE-47B6-9389-4005FA50A98B}"/>
              </a:ext>
            </a:extLst>
          </p:cNvPr>
          <p:cNvGrpSpPr/>
          <p:nvPr/>
        </p:nvGrpSpPr>
        <p:grpSpPr>
          <a:xfrm>
            <a:off x="1454988" y="3358550"/>
            <a:ext cx="3001993" cy="2554545"/>
            <a:chOff x="1454988" y="3358550"/>
            <a:chExt cx="3001993" cy="2554545"/>
          </a:xfrm>
        </p:grpSpPr>
        <p:sp>
          <p:nvSpPr>
            <p:cNvPr id="7" name="左大括号 6">
              <a:extLst>
                <a:ext uri="{FF2B5EF4-FFF2-40B4-BE49-F238E27FC236}">
                  <a16:creationId xmlns:a16="http://schemas.microsoft.com/office/drawing/2014/main" id="{89E09EE6-5E5F-4460-9153-AD9CFBD90B5C}"/>
                </a:ext>
              </a:extLst>
            </p:cNvPr>
            <p:cNvSpPr/>
            <p:nvPr/>
          </p:nvSpPr>
          <p:spPr>
            <a:xfrm>
              <a:off x="1454988" y="3486352"/>
              <a:ext cx="529087" cy="2298940"/>
            </a:xfrm>
            <a:prstGeom prst="leftBrac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B7D1CEB-98C0-4D0F-A088-BD8AEB7360D7}"/>
                </a:ext>
              </a:extLst>
            </p:cNvPr>
            <p:cNvSpPr txBox="1"/>
            <p:nvPr/>
          </p:nvSpPr>
          <p:spPr>
            <a:xfrm>
              <a:off x="2104845" y="3358550"/>
              <a:ext cx="235213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err="1"/>
                <a:t>Func</a:t>
              </a:r>
              <a:r>
                <a:rPr lang="en-US" altLang="zh-CN" sz="3200" dirty="0"/>
                <a:t> name</a:t>
              </a:r>
            </a:p>
            <a:p>
              <a:r>
                <a:rPr lang="en-US" altLang="zh-CN" sz="3200" dirty="0" err="1"/>
                <a:t>Func</a:t>
              </a:r>
              <a:r>
                <a:rPr lang="en-US" altLang="zh-CN" sz="3200" dirty="0"/>
                <a:t> </a:t>
              </a:r>
              <a:r>
                <a:rPr lang="en-US" altLang="zh-CN" sz="3200" dirty="0" err="1"/>
                <a:t>addr</a:t>
              </a:r>
              <a:endParaRPr lang="en-US" altLang="zh-CN" sz="3200" dirty="0"/>
            </a:p>
            <a:p>
              <a:r>
                <a:rPr lang="en-US" altLang="zh-CN" sz="3200" dirty="0" err="1"/>
                <a:t>Func</a:t>
              </a:r>
              <a:r>
                <a:rPr lang="en-US" altLang="zh-CN" sz="3200" dirty="0"/>
                <a:t> </a:t>
              </a:r>
              <a:r>
                <a:rPr lang="en-US" altLang="zh-CN" sz="3200" dirty="0" err="1"/>
                <a:t>args</a:t>
              </a:r>
              <a:endParaRPr lang="en-US" altLang="zh-CN" sz="3200" dirty="0"/>
            </a:p>
            <a:p>
              <a:r>
                <a:rPr lang="en-US" altLang="zh-CN" sz="3200" dirty="0" err="1"/>
                <a:t>Func</a:t>
              </a:r>
              <a:r>
                <a:rPr lang="en-US" altLang="zh-CN" sz="3200" dirty="0"/>
                <a:t> codes</a:t>
              </a:r>
            </a:p>
            <a:p>
              <a:r>
                <a:rPr lang="en-US" altLang="zh-CN" sz="3200" dirty="0"/>
                <a:t>Return res</a:t>
              </a:r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593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0CF3D-2B31-4AC3-B9EB-917947E9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34" y="365125"/>
            <a:ext cx="11289102" cy="1325563"/>
          </a:xfrm>
        </p:spPr>
        <p:txBody>
          <a:bodyPr/>
          <a:lstStyle/>
          <a:p>
            <a:r>
              <a:rPr lang="en-US" altLang="zh-CN" dirty="0"/>
              <a:t>What’s the relationship between main and sub?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A09F7E4-6799-45A5-B00F-88293E7217E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51772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56E8CA3-3310-4ED4-8F72-83F44C06B5AC}"/>
              </a:ext>
            </a:extLst>
          </p:cNvPr>
          <p:cNvSpPr txBox="1"/>
          <p:nvPr/>
        </p:nvSpPr>
        <p:spPr>
          <a:xfrm>
            <a:off x="2645434" y="1767588"/>
            <a:ext cx="1892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arg</a:t>
            </a:r>
            <a:r>
              <a:rPr lang="en-US" altLang="zh-CN" sz="3200" dirty="0"/>
              <a:t>  </a:t>
            </a:r>
            <a:r>
              <a:rPr lang="en-US" altLang="zh-CN" sz="3200" dirty="0" err="1"/>
              <a:t>addr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C12A2D-BF0F-4170-91E0-E9A6BBDFE367}"/>
              </a:ext>
            </a:extLst>
          </p:cNvPr>
          <p:cNvSpPr txBox="1"/>
          <p:nvPr/>
        </p:nvSpPr>
        <p:spPr>
          <a:xfrm>
            <a:off x="3071003" y="5592188"/>
            <a:ext cx="833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res</a:t>
            </a:r>
            <a:endParaRPr lang="zh-CN" altLang="en-US" sz="32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77DD84F-5BB8-4A65-A251-7B9DBE309923}"/>
              </a:ext>
            </a:extLst>
          </p:cNvPr>
          <p:cNvGrpSpPr/>
          <p:nvPr/>
        </p:nvGrpSpPr>
        <p:grpSpPr>
          <a:xfrm>
            <a:off x="6530195" y="2298587"/>
            <a:ext cx="5612920" cy="3139320"/>
            <a:chOff x="6530195" y="2298587"/>
            <a:chExt cx="5612920" cy="3139320"/>
          </a:xfrm>
        </p:grpSpPr>
        <p:sp>
          <p:nvSpPr>
            <p:cNvPr id="11" name="左大括号 10">
              <a:extLst>
                <a:ext uri="{FF2B5EF4-FFF2-40B4-BE49-F238E27FC236}">
                  <a16:creationId xmlns:a16="http://schemas.microsoft.com/office/drawing/2014/main" id="{2830C9D7-10FC-424C-BA86-67D4D41DE7D2}"/>
                </a:ext>
              </a:extLst>
            </p:cNvPr>
            <p:cNvSpPr/>
            <p:nvPr/>
          </p:nvSpPr>
          <p:spPr>
            <a:xfrm>
              <a:off x="6530195" y="3014040"/>
              <a:ext cx="529087" cy="2298940"/>
            </a:xfrm>
            <a:prstGeom prst="leftBrac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044692B-1E17-4686-8905-EEAAF80B4D31}"/>
                </a:ext>
              </a:extLst>
            </p:cNvPr>
            <p:cNvSpPr txBox="1"/>
            <p:nvPr/>
          </p:nvSpPr>
          <p:spPr>
            <a:xfrm>
              <a:off x="7280692" y="2883362"/>
              <a:ext cx="4862423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Local </a:t>
              </a:r>
              <a:r>
                <a:rPr lang="en-US" altLang="zh-CN" sz="3200" dirty="0" err="1"/>
                <a:t>args</a:t>
              </a:r>
              <a:r>
                <a:rPr lang="en-US" altLang="zh-CN" sz="3200" dirty="0"/>
                <a:t> with local </a:t>
              </a:r>
              <a:r>
                <a:rPr lang="en-US" altLang="zh-CN" sz="3200" dirty="0" err="1"/>
                <a:t>args</a:t>
              </a:r>
              <a:endParaRPr lang="en-US" altLang="zh-CN" sz="3200" dirty="0"/>
            </a:p>
            <a:p>
              <a:endParaRPr lang="en-US" altLang="zh-CN" sz="3200" dirty="0"/>
            </a:p>
            <a:p>
              <a:endParaRPr lang="en-US" altLang="zh-CN" sz="3200" dirty="0"/>
            </a:p>
            <a:p>
              <a:endParaRPr lang="en-US" altLang="zh-CN" sz="3200" dirty="0"/>
            </a:p>
            <a:p>
              <a:r>
                <a:rPr lang="en-US" altLang="zh-CN" sz="3200" dirty="0"/>
                <a:t>Local </a:t>
              </a:r>
              <a:r>
                <a:rPr lang="en-US" altLang="zh-CN" sz="3200" dirty="0" err="1"/>
                <a:t>args</a:t>
              </a:r>
              <a:r>
                <a:rPr lang="en-US" altLang="zh-CN" sz="3200" dirty="0"/>
                <a:t> with sub </a:t>
              </a:r>
              <a:r>
                <a:rPr lang="en-US" altLang="zh-CN" sz="3200" dirty="0" err="1"/>
                <a:t>args</a:t>
              </a:r>
              <a:endParaRPr lang="en-US" altLang="zh-CN" sz="32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8188D5E-D782-494A-9A7E-07177A3D1DFC}"/>
                </a:ext>
              </a:extLst>
            </p:cNvPr>
            <p:cNvSpPr txBox="1"/>
            <p:nvPr/>
          </p:nvSpPr>
          <p:spPr>
            <a:xfrm>
              <a:off x="7280693" y="2298587"/>
              <a:ext cx="34419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How </a:t>
              </a:r>
              <a:r>
                <a:rPr lang="en-US" altLang="zh-CN" sz="3200" dirty="0" err="1"/>
                <a:t>args</a:t>
              </a:r>
              <a:r>
                <a:rPr lang="en-US" altLang="zh-CN" sz="3200" dirty="0"/>
                <a:t> interact?</a:t>
              </a:r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856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716</Words>
  <Application>Microsoft Office PowerPoint</Application>
  <PresentationFormat>宽屏</PresentationFormat>
  <Paragraphs>204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Weekly report</vt:lpstr>
      <vt:lpstr>Outline for first part of high level language</vt:lpstr>
      <vt:lpstr>How to connect the senior language with the assembly language ?</vt:lpstr>
      <vt:lpstr>What do we have in a program?</vt:lpstr>
      <vt:lpstr>What kind of instructions do we have?</vt:lpstr>
      <vt:lpstr>Calculation</vt:lpstr>
      <vt:lpstr>HACK &amp; STACK</vt:lpstr>
      <vt:lpstr>How to make a function call based on HACK?</vt:lpstr>
      <vt:lpstr>What’s the relationship between main and sub?</vt:lpstr>
      <vt:lpstr>Conclude:We need a mem to remember where we are now and allow us to move to a certain instruction.</vt:lpstr>
      <vt:lpstr>eg: How to realize a factorial with HACK?</vt:lpstr>
      <vt:lpstr>Something to do with STACK</vt:lpstr>
      <vt:lpstr>Start with pseudo codes</vt:lpstr>
      <vt:lpstr>Translate it into HACK codes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纳 鑫</dc:creator>
  <cp:lastModifiedBy>wei chenghao</cp:lastModifiedBy>
  <cp:revision>7</cp:revision>
  <dcterms:created xsi:type="dcterms:W3CDTF">2018-04-23T16:44:08Z</dcterms:created>
  <dcterms:modified xsi:type="dcterms:W3CDTF">2018-04-24T10:57:11Z</dcterms:modified>
</cp:coreProperties>
</file>