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2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8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2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9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8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7CAC-E1F8-40F2-ACA1-D9746F9E9B0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2F65-6208-40B1-B7E3-A5C4E0563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8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summary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97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5000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The Assembler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50357"/>
              </p:ext>
            </p:extLst>
          </p:nvPr>
        </p:nvGraphicFramePr>
        <p:xfrm>
          <a:off x="698863" y="899205"/>
          <a:ext cx="10515600" cy="564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n-US" altLang="zh-CN" baseline="0" dirty="0" smtClean="0"/>
                        <a:t>: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We have the appropriate hardware that can execute machine code</a:t>
                      </a:r>
                      <a:endParaRPr lang="en-US" altLang="zh-CN" baseline="0" dirty="0" smtClean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baseline="0" dirty="0" smtClean="0"/>
                        <a:t>Writing programs in pure machine code is a near impossible task</a:t>
                      </a:r>
                      <a:endParaRPr lang="en-US" altLang="zh-CN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Goal: a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slightly more human friendly language than machine code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do not need to use low-level languages such as assembly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a process-oriented, object-oriented approach to build a larger project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unimaginable during the low-level language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high-level language with such capabilities as the C language</a:t>
                      </a:r>
                      <a:endParaRPr lang="zh-CN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grammars and keywords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variable types and symbol rules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grammar rules and errors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system reservation interface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altLang="zh-C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compiling part: Pretreatment, Compiled, Link</a:t>
                      </a:r>
                      <a:endParaRPr lang="en-US" altLang="zh-CN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 VM language rules</a:t>
                      </a:r>
                    </a:p>
                    <a:p>
                      <a:pPr marL="342900" indent="-342900" algn="l" defTabSz="914400" rtl="0" eaLnBrk="1" latinLnBrk="0" hangingPunct="1">
                        <a:buFont typeface="+mj-lt"/>
                        <a:buAutoNum type="arabicPeriod"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Instructions that can be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Outside factors: It’s pretty hard to build such a language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1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Weekly summary</vt:lpstr>
      <vt:lpstr>The Assembler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summary</dc:title>
  <dc:creator>Derbyshire Habib</dc:creator>
  <cp:lastModifiedBy>Derbyshire Habib</cp:lastModifiedBy>
  <cp:revision>4</cp:revision>
  <dcterms:created xsi:type="dcterms:W3CDTF">2018-05-08T02:57:05Z</dcterms:created>
  <dcterms:modified xsi:type="dcterms:W3CDTF">2018-05-08T07:01:49Z</dcterms:modified>
</cp:coreProperties>
</file>