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6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A7AA-7286-4009-9A3C-DC1274E0F03C}" type="datetimeFigureOut">
              <a:rPr lang="zh-CN" altLang="en-US" smtClean="0"/>
              <a:t>2018/5/8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r>
              <a:rPr lang="en-US" altLang="zh-CN" dirty="0" smtClean="0"/>
              <a:t>for first part </a:t>
            </a:r>
            <a:r>
              <a:rPr lang="en-US" altLang="zh-CN" dirty="0" smtClean="0"/>
              <a:t>of high level language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536008"/>
              </p:ext>
            </p:extLst>
          </p:nvPr>
        </p:nvGraphicFramePr>
        <p:xfrm>
          <a:off x="698863" y="1303111"/>
          <a:ext cx="10515600" cy="537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We have a working VM language, but it is still not easy to use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Nowadays we have languages like python and java that are easy to write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build a high level language that is friendly to programmers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need to use low-level languages such as assembly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a process-oriented, object-oriented approach to build a larger project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unimaginable during the low-level language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high-level language with such capabilities as the C language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grammars and keywords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variable types and symbol rules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grammar rules and errors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system reservation 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compiling part: Pretreatment, Compiled, Link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VM language rules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 that can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factors: It’s pretty hard to build such a language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things about automata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We have been using the regular expression for quite a while. And now we see there is something called “context-free grammar”</a:t>
                </a:r>
              </a:p>
              <a:p>
                <a:r>
                  <a:rPr lang="en-US" altLang="zh-CN" dirty="0" smtClean="0"/>
                  <a:t>So what are they exactly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Deterministic </a:t>
                </a:r>
                <a:r>
                  <a:rPr lang="en-US" altLang="zh-CN" dirty="0"/>
                  <a:t>Finite </a:t>
                </a:r>
                <a:r>
                  <a:rPr lang="en-US" altLang="zh-CN" dirty="0" smtClean="0"/>
                  <a:t>Automata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Q as the state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 smtClean="0"/>
                  <a:t> as the input char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as the transfer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as the start state</a:t>
                </a:r>
              </a:p>
              <a:p>
                <a:pPr lvl="1"/>
                <a:r>
                  <a:rPr lang="en-US" altLang="zh-CN" dirty="0" smtClean="0"/>
                  <a:t>F as the final state set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3" y="2539002"/>
            <a:ext cx="6192114" cy="2924583"/>
          </a:xfrm>
        </p:spPr>
      </p:pic>
    </p:spTree>
    <p:extLst>
      <p:ext uri="{BB962C8B-B14F-4D97-AF65-F5344CB8AC3E}">
        <p14:creationId xmlns:p14="http://schemas.microsoft.com/office/powerpoint/2010/main" val="28728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things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Every DFA has a language that it can accept</a:t>
            </a:r>
          </a:p>
          <a:p>
            <a:r>
              <a:rPr lang="en-US" altLang="zh-CN" dirty="0" smtClean="0"/>
              <a:t>The accept set is a set of strings</a:t>
            </a:r>
          </a:p>
          <a:p>
            <a:r>
              <a:rPr lang="en-US" altLang="zh-CN" dirty="0" smtClean="0"/>
              <a:t>In this case, it’s {aba}, it only has one element</a:t>
            </a:r>
          </a:p>
          <a:p>
            <a:r>
              <a:rPr lang="en-US" altLang="zh-CN" dirty="0" smtClean="0"/>
              <a:t>The amazing thing is</a:t>
            </a:r>
          </a:p>
          <a:p>
            <a:pPr lvl="1"/>
            <a:r>
              <a:rPr lang="en-US" altLang="zh-CN" dirty="0" smtClean="0"/>
              <a:t>The language that accepted by a DFA, is exactly a language can be accepted by regular expression.</a:t>
            </a:r>
          </a:p>
          <a:p>
            <a:pPr lvl="1"/>
            <a:r>
              <a:rPr lang="en-US" altLang="zh-CN" dirty="0"/>
              <a:t>Every DFA has a </a:t>
            </a:r>
            <a:r>
              <a:rPr lang="en-US" altLang="zh-CN" dirty="0" smtClean="0"/>
              <a:t>equivalent </a:t>
            </a:r>
            <a:r>
              <a:rPr lang="en-US" altLang="zh-CN" dirty="0"/>
              <a:t>regular </a:t>
            </a:r>
            <a:r>
              <a:rPr lang="en-US" altLang="zh-CN" dirty="0" smtClean="0"/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25758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Free Grammar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V as the </a:t>
                </a:r>
                <a:r>
                  <a:rPr lang="en-US" altLang="zh-CN" dirty="0" smtClean="0"/>
                  <a:t>Variables(</a:t>
                </a:r>
                <a:r>
                  <a:rPr lang="en-US" altLang="zh-CN" dirty="0" err="1" smtClean="0"/>
                  <a:t>nonterminals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/>
                  <a:t>It can be </a:t>
                </a:r>
                <a:r>
                  <a:rPr lang="en-US" altLang="zh-CN" dirty="0" smtClean="0"/>
                  <a:t>derivation to another language</a:t>
                </a:r>
              </a:p>
              <a:p>
                <a:r>
                  <a:rPr lang="en-US" altLang="zh-CN" dirty="0" smtClean="0"/>
                  <a:t>T </a:t>
                </a:r>
                <a:r>
                  <a:rPr lang="en-US" altLang="zh-CN" dirty="0"/>
                  <a:t>as the </a:t>
                </a:r>
                <a:r>
                  <a:rPr lang="en-US" altLang="zh-CN" dirty="0" smtClean="0"/>
                  <a:t>terminal symbols</a:t>
                </a:r>
              </a:p>
              <a:p>
                <a:pPr lvl="1"/>
                <a:r>
                  <a:rPr lang="en-US" altLang="zh-CN" dirty="0" smtClean="0"/>
                  <a:t>The final output string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onsists of this</a:t>
                </a:r>
              </a:p>
              <a:p>
                <a:r>
                  <a:rPr lang="en-US" altLang="zh-CN" dirty="0" smtClean="0"/>
                  <a:t>S as start Variables</a:t>
                </a:r>
              </a:p>
              <a:p>
                <a:r>
                  <a:rPr lang="en-US" altLang="zh-CN" dirty="0"/>
                  <a:t>P as the Production </a:t>
                </a:r>
                <a:r>
                  <a:rPr lang="en-US" altLang="zh-CN" dirty="0" smtClean="0"/>
                  <a:t>rules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Production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 smtClean="0"/>
              <a:t>Let’s see a example first:</a:t>
            </a:r>
          </a:p>
          <a:p>
            <a:pPr lvl="1"/>
            <a:r>
              <a:rPr lang="pt-BR" altLang="zh-CN" dirty="0" smtClean="0"/>
              <a:t>E </a:t>
            </a:r>
            <a:r>
              <a:rPr lang="pt-BR" altLang="zh-CN" dirty="0"/>
              <a:t>→ </a:t>
            </a:r>
            <a:r>
              <a:rPr lang="pt-BR" altLang="zh-CN" dirty="0" smtClean="0"/>
              <a:t>EOE</a:t>
            </a:r>
          </a:p>
          <a:p>
            <a:pPr lvl="1"/>
            <a:r>
              <a:rPr lang="pt-BR" altLang="zh-CN" dirty="0" smtClean="0"/>
              <a:t>E </a:t>
            </a:r>
            <a:r>
              <a:rPr lang="pt-BR" altLang="zh-CN" dirty="0"/>
              <a:t>→ (</a:t>
            </a:r>
            <a:r>
              <a:rPr lang="pt-BR" altLang="zh-CN" dirty="0" smtClean="0"/>
              <a:t>E)</a:t>
            </a:r>
          </a:p>
          <a:p>
            <a:pPr lvl="1"/>
            <a:r>
              <a:rPr lang="pt-BR" altLang="zh-CN" dirty="0" smtClean="0"/>
              <a:t>E </a:t>
            </a:r>
            <a:r>
              <a:rPr lang="pt-BR" altLang="zh-CN" dirty="0"/>
              <a:t>→ </a:t>
            </a:r>
            <a:r>
              <a:rPr lang="pt-BR" altLang="zh-CN" dirty="0" smtClean="0"/>
              <a:t>v</a:t>
            </a:r>
          </a:p>
          <a:p>
            <a:pPr lvl="1"/>
            <a:r>
              <a:rPr lang="pt-BR" altLang="zh-CN" dirty="0" smtClean="0"/>
              <a:t>E </a:t>
            </a:r>
            <a:r>
              <a:rPr lang="pt-BR" altLang="zh-CN" dirty="0"/>
              <a:t>→ </a:t>
            </a:r>
            <a:r>
              <a:rPr lang="pt-BR" altLang="zh-CN" dirty="0" smtClean="0"/>
              <a:t>d</a:t>
            </a:r>
          </a:p>
          <a:p>
            <a:pPr lvl="1"/>
            <a:r>
              <a:rPr lang="pt-BR" altLang="zh-CN" dirty="0" smtClean="0"/>
              <a:t>O </a:t>
            </a:r>
            <a:r>
              <a:rPr lang="pt-BR" altLang="zh-CN" dirty="0"/>
              <a:t>→</a:t>
            </a:r>
            <a:r>
              <a:rPr lang="zh-CN" altLang="pt-BR" dirty="0" smtClean="0"/>
              <a:t>＋</a:t>
            </a:r>
            <a:endParaRPr lang="en-US" altLang="zh-CN" dirty="0" smtClean="0"/>
          </a:p>
          <a:p>
            <a:pPr lvl="1"/>
            <a:r>
              <a:rPr lang="pt-BR" altLang="zh-CN" dirty="0" smtClean="0"/>
              <a:t>O </a:t>
            </a:r>
            <a:r>
              <a:rPr lang="pt-BR" altLang="zh-CN" dirty="0"/>
              <a:t>→∗</a:t>
            </a:r>
          </a:p>
          <a:p>
            <a:r>
              <a:rPr lang="en-US" altLang="zh-CN" dirty="0"/>
              <a:t>It can </a:t>
            </a:r>
            <a:r>
              <a:rPr lang="en-US" altLang="zh-CN" dirty="0" smtClean="0"/>
              <a:t>generate strings like this: </a:t>
            </a:r>
            <a:r>
              <a:rPr lang="en-US" altLang="zh-CN" dirty="0" err="1" smtClean="0"/>
              <a:t>v,d,v+d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v+d</a:t>
            </a:r>
            <a:r>
              <a:rPr lang="en-US" altLang="zh-CN" dirty="0" smtClean="0"/>
              <a:t>)*d….</a:t>
            </a:r>
          </a:p>
          <a:p>
            <a:r>
              <a:rPr lang="en-US" altLang="zh-CN" dirty="0" smtClean="0"/>
              <a:t>Also this grammar has a language it can </a:t>
            </a:r>
            <a:r>
              <a:rPr lang="en-US" altLang="zh-CN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9177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regular language and the CFG language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Not the same</a:t>
                </a:r>
              </a:p>
              <a:p>
                <a:r>
                  <a:rPr lang="en-US" altLang="zh-CN" dirty="0" smtClean="0"/>
                  <a:t>CFG language is </a:t>
                </a:r>
                <a:r>
                  <a:rPr lang="en-US" altLang="zh-CN" dirty="0"/>
                  <a:t>much more </a:t>
                </a:r>
                <a:r>
                  <a:rPr lang="en-US" altLang="zh-CN" dirty="0" smtClean="0"/>
                  <a:t>complex</a:t>
                </a:r>
              </a:p>
              <a:p>
                <a:r>
                  <a:rPr lang="en-US" altLang="zh-CN" dirty="0" smtClean="0"/>
                  <a:t>Let L(X) as </a:t>
                </a:r>
                <a:r>
                  <a:rPr lang="en-US" altLang="zh-CN" dirty="0"/>
                  <a:t>the language </a:t>
                </a:r>
                <a:r>
                  <a:rPr lang="en-US" altLang="zh-CN" dirty="0" smtClean="0"/>
                  <a:t>generated by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𝑁𝐹𝐴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𝑅𝑒𝑔𝑢𝑙𝑎𝑟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𝑙𝑎𝑛𝑔𝑢𝑎𝑔𝑒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𝐶𝐹𝐺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𝐶𝐹𝐺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𝑃𝐷𝐴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PDA: it’s also a kind of automata, push down automata</a:t>
                </a:r>
              </a:p>
              <a:p>
                <a:r>
                  <a:rPr lang="en-US" altLang="zh-CN" dirty="0" smtClean="0"/>
                  <a:t>The only difference is PDA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has a “stack”, compared to the DFA</a:t>
                </a:r>
              </a:p>
              <a:p>
                <a:r>
                  <a:rPr lang="en-US" altLang="zh-CN" dirty="0" smtClean="0"/>
                  <a:t>It can push and pop char in or out the stack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350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Weekly report</vt:lpstr>
      <vt:lpstr>Outline for first part of high level language</vt:lpstr>
      <vt:lpstr>Some things about automata</vt:lpstr>
      <vt:lpstr>A simple example</vt:lpstr>
      <vt:lpstr>Some things</vt:lpstr>
      <vt:lpstr>Context Free Grammar</vt:lpstr>
      <vt:lpstr>Production rules</vt:lpstr>
      <vt:lpstr>The regular language and the CFG language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纳 鑫</dc:creator>
  <cp:lastModifiedBy>纳 鑫</cp:lastModifiedBy>
  <cp:revision>9</cp:revision>
  <dcterms:created xsi:type="dcterms:W3CDTF">2018-04-23T16:44:08Z</dcterms:created>
  <dcterms:modified xsi:type="dcterms:W3CDTF">2018-05-07T17:33:25Z</dcterms:modified>
</cp:coreProperties>
</file>