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7" r:id="rId3"/>
    <p:sldId id="269" r:id="rId4"/>
    <p:sldId id="270" r:id="rId5"/>
    <p:sldId id="272" r:id="rId6"/>
    <p:sldId id="273" r:id="rId7"/>
    <p:sldId id="265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82"/>
  </p:normalViewPr>
  <p:slideViewPr>
    <p:cSldViewPr snapToGrid="0" snapToObjects="1">
      <p:cViewPr varScale="1">
        <p:scale>
          <a:sx n="65" d="100"/>
          <a:sy n="65" d="100"/>
        </p:scale>
        <p:origin x="1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30F3-F4E3-7B48-BD6A-1814DF014BA1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7A51B-788A-C14A-A8FD-0B3EA5A49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16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12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61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4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40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5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7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4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1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56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61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E704-CE12-5A46-B6FF-251E2E983933}" type="datetimeFigureOut">
              <a:rPr kumimoji="1" lang="zh-CN" altLang="en-US" smtClean="0"/>
              <a:t>2018/3/27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44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Assemble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/>
              <a:t>G</a:t>
            </a:r>
            <a:r>
              <a:rPr lang="en-US" altLang="zh-CN" dirty="0" err="1"/>
              <a:t>roup</a:t>
            </a:r>
            <a:r>
              <a:rPr lang="en-US" altLang="zh-CN" dirty="0"/>
              <a:t> 2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49022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22614E-306A-4160-B414-F57489F08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83" y="356641"/>
            <a:ext cx="6383736" cy="53452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58DD9F5-0D04-453D-86F3-97466DE4AE9D}"/>
              </a:ext>
            </a:extLst>
          </p:cNvPr>
          <p:cNvSpPr txBox="1"/>
          <p:nvPr/>
        </p:nvSpPr>
        <p:spPr>
          <a:xfrm>
            <a:off x="6496618" y="584624"/>
            <a:ext cx="55824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Instructions:</a:t>
            </a:r>
          </a:p>
          <a:p>
            <a:r>
              <a:rPr lang="en-US" altLang="zh-CN" sz="2800" dirty="0"/>
              <a:t>Just a sequence of bits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Move,load</a:t>
            </a:r>
            <a:r>
              <a:rPr lang="en-US" altLang="zh-CN" sz="2800" dirty="0"/>
              <a:t> and save data:</a:t>
            </a:r>
            <a:r>
              <a:rPr lang="en-US" altLang="zh-CN" sz="2800" dirty="0">
                <a:sym typeface="Wingdings" panose="05000000000000000000" pitchFamily="2" charset="2"/>
              </a:rPr>
              <a:t>(D,A,M)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Compute: ALU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Control of flow: jump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295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026" name="Picture 2" descr="计算机生成了可选文字:&#10;M em 0 吖 &#10;instructions) &#10;CPU &#10;Arvthmetic Logic &#10;unit (ALO) &#10;Reg &#10;Control &#10;Input &#10;Output ">
            <a:extLst>
              <a:ext uri="{FF2B5EF4-FFF2-40B4-BE49-F238E27FC236}">
                <a16:creationId xmlns:a16="http://schemas.microsoft.com/office/drawing/2014/main" id="{51757CAE-B78F-40D8-8176-DE25929AB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60" y="1140222"/>
            <a:ext cx="7499555" cy="37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83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B37A5E-056B-4249-A96A-D430FDC79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63" y="791788"/>
            <a:ext cx="9990221" cy="4951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DB4A008-DBC8-439E-A11C-C193FEEFFE69}"/>
              </a:ext>
            </a:extLst>
          </p:cNvPr>
          <p:cNvSpPr txBox="1"/>
          <p:nvPr/>
        </p:nvSpPr>
        <p:spPr>
          <a:xfrm>
            <a:off x="4036142" y="103506"/>
            <a:ext cx="6415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X86 (maybe)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792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71D8E4-14C1-4A2E-A225-B85F82055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80" y="487953"/>
            <a:ext cx="6362864" cy="53356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EC6227-C841-41BA-9D23-0236FE815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644" y="285858"/>
            <a:ext cx="6621817" cy="47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1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50" y="-13335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384525" y="182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000" dirty="0"/>
              <a:t>Function in assemble language </a:t>
            </a:r>
            <a:endParaRPr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C41820-329D-4B57-9891-3BEE194A186A}"/>
              </a:ext>
            </a:extLst>
          </p:cNvPr>
          <p:cNvSpPr txBox="1"/>
          <p:nvPr/>
        </p:nvSpPr>
        <p:spPr>
          <a:xfrm>
            <a:off x="1397000" y="1343818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What to consider?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Record where we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Get parameter in 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Return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458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50" y="-13335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384525" y="182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000" dirty="0"/>
              <a:t>Function CALL in STACK</a:t>
            </a:r>
            <a:endParaRPr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4DBB28-CDA2-49D0-BC67-2281F9EF680E}"/>
              </a:ext>
            </a:extLst>
          </p:cNvPr>
          <p:cNvSpPr txBox="1"/>
          <p:nvPr/>
        </p:nvSpPr>
        <p:spPr>
          <a:xfrm>
            <a:off x="1009650" y="142875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482D96-C72B-43E6-ABD4-C9970C8F98EA}"/>
              </a:ext>
            </a:extLst>
          </p:cNvPr>
          <p:cNvSpPr txBox="1"/>
          <p:nvPr/>
        </p:nvSpPr>
        <p:spPr>
          <a:xfrm>
            <a:off x="359697" y="1545298"/>
            <a:ext cx="705710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Push value in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Record the address of the next instruction in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Push </a:t>
            </a:r>
            <a:r>
              <a:rPr lang="en-US" altLang="zh-CN" sz="2400" dirty="0" err="1"/>
              <a:t>ebp</a:t>
            </a:r>
            <a:r>
              <a:rPr lang="en-US" altLang="zh-CN" sz="2400" dirty="0"/>
              <a:t> in stack ,set it to </a:t>
            </a:r>
            <a:r>
              <a:rPr lang="en-US" altLang="zh-CN" sz="2400" dirty="0" err="1"/>
              <a:t>esp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Set space for local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Function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Store the return value in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return,  free the stack.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ECF8E3EE-6E05-4835-97B8-484D6F0C2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799" y="1343818"/>
            <a:ext cx="4600925" cy="29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3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497137" y="1606916"/>
            <a:ext cx="7197726" cy="24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Thank you </a:t>
            </a:r>
            <a:r>
              <a:rPr kumimoji="1" lang="en-US" altLang="zh-CN"/>
              <a:t>for your </a:t>
            </a:r>
            <a:r>
              <a:rPr kumimoji="1" lang="en-US" altLang="zh-CN" dirty="0"/>
              <a:t>time!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53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148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Microsoft YaHei UI</vt:lpstr>
      <vt:lpstr>DengXian</vt:lpstr>
      <vt:lpstr>DengXian Light</vt:lpstr>
      <vt:lpstr>Arial</vt:lpstr>
      <vt:lpstr>Times New Roman</vt:lpstr>
      <vt:lpstr>Wingdings</vt:lpstr>
      <vt:lpstr>Office 主题</vt:lpstr>
      <vt:lpstr>Assemble Language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Lex and ANTLR</dc:title>
  <dc:creator>54longwu@163.com</dc:creator>
  <cp:lastModifiedBy>袁乐康</cp:lastModifiedBy>
  <cp:revision>11</cp:revision>
  <dcterms:created xsi:type="dcterms:W3CDTF">2017-11-23T11:09:17Z</dcterms:created>
  <dcterms:modified xsi:type="dcterms:W3CDTF">2018-03-27T09:49:09Z</dcterms:modified>
</cp:coreProperties>
</file>