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E5359-EFAB-4DB0-A716-EBFF3E489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27BB86-FE44-4E78-99EB-AD961A4C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D00E8-39ED-43DA-8186-D006EAA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8EDC8-6F36-45D2-B96A-40D2DF29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E9247-925B-4DDE-9ACF-3C830D9B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7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C426-E610-45EE-9EF9-66147A6E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FC454-E831-4D38-83F1-01D751B6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B2EFA-C647-4638-8CEE-C51C62BF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F2901-FD63-4A17-A166-F210247B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484C-E8C4-467F-A743-EDE3BF47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9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BFB824-1F2E-42AC-8F2F-B2DFE1D1A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E5C35-F4DE-49D8-8F9D-DFBAC175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EE461-5559-49E1-BCB2-681A4163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85515-4C51-4E58-A053-80FD2BA0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4A07-8F98-497F-B3AA-DFE25BB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7C0A0-F28C-45BD-BA3F-2C96A9E6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4D84D-FD98-4B8A-928E-9AAB601F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D895-55DD-4DB0-A4E7-232B310B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86268-26E6-4E2F-A1B8-88241AF5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F6515-574A-443C-A4C1-E1E88CF2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8135-BE3A-4C19-A1CD-3E8674F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29A2F-60FD-4D26-8DB5-C74271A7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40B39-E8E1-4C44-B5DE-6481778A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2305C-A5EB-4020-AC78-6D48536E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4C3CF-63EB-42F9-8DB3-B17AE15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0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2FA5-6E50-4690-863F-239422B1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DB09-361F-4DE0-83A9-5C54633D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D17B1-9DB3-41DF-B4EB-52B80B79A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B2236-E3C4-41B2-B84A-4F178144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B328D-C4A3-4F67-9999-3F0B5748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1C6E6-F242-40DE-9EDD-E47EC24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49FC-7A46-4626-A4F2-2192D999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58DD5-1A2E-45BA-BEA7-B202E1EC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E15E6-01E6-4154-A8D8-0496230D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1DF332-D631-42FD-8BF0-B57950899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CD71F0-DA10-412E-912C-7860BFAD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E6C905-713F-4574-966D-735B667A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92C92-339A-487E-BA2C-E6E3558C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1BA113-0EC9-4143-80F5-BE3420E8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7875-DB69-4F97-BEE6-8362C9DD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7CE28-262F-41B4-AEC4-B95F0BC5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4F147-67AF-4CD0-B559-1607575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C09A32-7A5C-40C3-83E2-CFC3A0B2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3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90877-89C9-489F-B661-680C6B1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9FDA6-EC64-416F-8B4A-3E192198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95251-3099-4ACC-9384-09558BD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1D478-F111-429B-9ADF-247B1037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0598-A45B-4892-A211-F83F6279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38C8C-3D2D-4CB3-98A1-42817469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F0DDE-6E5C-4319-80B4-4F9865D6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93E80-7FF6-4296-9CD4-3F97D30E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4E1BD-D37D-414A-B930-ADC14830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3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9AC2-D595-4E1B-BB40-984B63F6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E2FA6-1B85-44EA-A01F-D29040BA7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098968-65BE-4581-93DB-6D83A515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B8071-D32A-4759-BE62-9AD792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DF80B-59AF-4688-9C7E-267E0F46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CA056-A8AB-4376-A73D-52C814BA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9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8773B5-C0DC-4283-8038-E5CB0D7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5F0C6-4630-455C-AB4F-5C3BB143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A8E9-AC8C-47B1-9C76-F4823EE8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2FBD7-F7AC-457E-BBDC-6B6E96693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DD2F0-C783-4F73-80DB-05A0EAE4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5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DOCKER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pic>
        <p:nvPicPr>
          <p:cNvPr id="1026" name="Picture 2" descr="计算机生成了可选文字:&#10;UnderstandingImageLayers&#10;AnimageisacollectionOffilesand&#10;somemetadata&#10;ImagesarecomprisedOfmultiple&#10;layers&#10;Alayerisalsojustanotherimage&#10;EachimagecontainssoftwareYOu&#10;wanttorun&#10;Everyimagecontainsabaselayer&#10;DockerusesaCOpyonwritesystem&#10;Layersarereadonly&#10;e&#10;-Container&#10;references&#10;parent&#10;mage">
            <a:extLst>
              <a:ext uri="{FF2B5EF4-FFF2-40B4-BE49-F238E27FC236}">
                <a16:creationId xmlns:a16="http://schemas.microsoft.com/office/drawing/2014/main" id="{1D92586E-0451-4D7A-BA0F-6C76BCCB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1221007"/>
            <a:ext cx="9726930" cy="45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1122B9-EB36-4737-9699-6FF8328521E3}"/>
              </a:ext>
            </a:extLst>
          </p:cNvPr>
          <p:cNvSpPr txBox="1"/>
          <p:nvPr/>
        </p:nvSpPr>
        <p:spPr>
          <a:xfrm>
            <a:off x="6096000" y="544068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docker.com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3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layers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pic>
        <p:nvPicPr>
          <p:cNvPr id="2050" name="Picture 2" descr="计算机生成了可选文字:&#10;Container&#10;Container&#10;Container&#10;Container&#10;Curl&#10;NGINX&#10;Container&#10;Container&#10;CustomApp（0&#10;一柳以@T咖以at&#10;ubuntu14．惆&#10;VId2m6Nano&#10;0（erEn、ne&#10;NativeHostOS">
            <a:extLst>
              <a:ext uri="{FF2B5EF4-FFF2-40B4-BE49-F238E27FC236}">
                <a16:creationId xmlns:a16="http://schemas.microsoft.com/office/drawing/2014/main" id="{F12C02AC-2292-49F5-A713-C040F25C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277371"/>
            <a:ext cx="9216390" cy="50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CC9814-8743-41B0-9444-869C5A681C01}"/>
              </a:ext>
            </a:extLst>
          </p:cNvPr>
          <p:cNvSpPr txBox="1"/>
          <p:nvPr/>
        </p:nvSpPr>
        <p:spPr>
          <a:xfrm>
            <a:off x="1866900" y="598574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docker.com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7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Isolation 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pic>
        <p:nvPicPr>
          <p:cNvPr id="3074" name="Picture 2" descr="计算机生成了可选文字:&#10;Ex土ted（0）&#10;alpine&#10;Ex土乜ed（0）&#10;alpine&#10;hello·乜之&#10;/bin/ash&#10;COa忉e厂&#10;Instances&#10;Images&#10;Is&#10;Ex土乜ed（0）&#10;alpine&#10;echo&#10;Ex土乜ed（0）&#10;hello-world:&#10;he工10&#10;一工&#10;alpine&#10;DockerEngine&#10;Linux&#10;00000&#10;hello—world&#10;0&#10;Thecontainerinwhichwecreatedthe&quot;hello.txt”fileisthesameonewhereweusedthe/bin/ashshell,whichwecanseelistedin&#10;the&quot;COMMAND”column.TheCo冂怡忉e厂IDnumberfromthefirstcolumnuniquelyidentifiesthatparticularcontainerinstance.Inthe&#10;a&#10;mpleoutputabovethecontainer旧is3939C9C91e12·WecanuseaslightlydifferentcommandtotellDockertorunthisspecifi">
            <a:extLst>
              <a:ext uri="{FF2B5EF4-FFF2-40B4-BE49-F238E27FC236}">
                <a16:creationId xmlns:a16="http://schemas.microsoft.com/office/drawing/2014/main" id="{AFB1EFA5-B054-4BF2-851C-BC03F417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9" y="2143485"/>
            <a:ext cx="5157151" cy="40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计算机生成了可选文字:&#10;Container&#10;Container&#10;APOCheTomcat&#10;Container&#10;Container&#10;Curi&#10;NGINX&#10;Container&#10;Container&#10;Ubuntu14。，&#10;V0‰2015》no&#10;0（erEn、ne&#10;NativeHostOS">
            <a:extLst>
              <a:ext uri="{FF2B5EF4-FFF2-40B4-BE49-F238E27FC236}">
                <a16:creationId xmlns:a16="http://schemas.microsoft.com/office/drawing/2014/main" id="{490AA1A0-F973-4E68-AB94-D767BA097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39" y="282745"/>
            <a:ext cx="6401752" cy="37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EB6958-DBEC-456C-9072-E20FA3B83593}"/>
              </a:ext>
            </a:extLst>
          </p:cNvPr>
          <p:cNvSpPr txBox="1"/>
          <p:nvPr/>
        </p:nvSpPr>
        <p:spPr>
          <a:xfrm>
            <a:off x="5863590" y="4004225"/>
            <a:ext cx="5726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Sperate file systems</a:t>
            </a:r>
          </a:p>
          <a:p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E70047-E20D-4086-A0E6-B9945270C7BB}"/>
              </a:ext>
            </a:extLst>
          </p:cNvPr>
          <p:cNvSpPr txBox="1"/>
          <p:nvPr/>
        </p:nvSpPr>
        <p:spPr>
          <a:xfrm>
            <a:off x="134939" y="619935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from docker.com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50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B441FF-BBDF-4BD2-A6DE-E14ECC98A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490"/>
            <a:ext cx="12192000" cy="56351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C5A2EB-4697-4210-A018-09CFA4EDE41E}"/>
              </a:ext>
            </a:extLst>
          </p:cNvPr>
          <p:cNvSpPr txBox="1"/>
          <p:nvPr/>
        </p:nvSpPr>
        <p:spPr>
          <a:xfrm>
            <a:off x="1303019" y="4761412"/>
            <a:ext cx="4672330" cy="1200329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Abstraction at the </a:t>
            </a:r>
            <a:r>
              <a:rPr lang="en-US" altLang="zh-CN" b="1" dirty="0"/>
              <a:t>app layer</a:t>
            </a:r>
          </a:p>
          <a:p>
            <a:r>
              <a:rPr lang="en-US" altLang="zh-CN" dirty="0"/>
              <a:t>Containers sharing </a:t>
            </a:r>
            <a:r>
              <a:rPr lang="en-US" altLang="zh-CN" b="1" dirty="0"/>
              <a:t>the same OS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228EA-A6E9-4D00-9770-1208B5F0D033}"/>
              </a:ext>
            </a:extLst>
          </p:cNvPr>
          <p:cNvSpPr/>
          <p:nvPr/>
        </p:nvSpPr>
        <p:spPr>
          <a:xfrm>
            <a:off x="6216652" y="4697912"/>
            <a:ext cx="3702048" cy="1200329"/>
          </a:xfrm>
          <a:prstGeom prst="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Abstraction </a:t>
            </a:r>
            <a:r>
              <a:rPr lang="en-US" altLang="zh-CN" b="1" dirty="0"/>
              <a:t>of physical hardware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one server into many servers.</a:t>
            </a:r>
          </a:p>
          <a:p>
            <a:r>
              <a:rPr lang="en-US" altLang="zh-CN" dirty="0"/>
              <a:t>A full copy of OS, </a:t>
            </a:r>
            <a:r>
              <a:rPr lang="en-US" altLang="zh-CN" dirty="0" err="1"/>
              <a:t>mamy</a:t>
            </a:r>
            <a:r>
              <a:rPr lang="en-US" altLang="zh-CN" dirty="0"/>
              <a:t> apps </a:t>
            </a:r>
            <a:r>
              <a:rPr lang="en-US" altLang="zh-CN" b="1" dirty="0"/>
              <a:t>for each.</a:t>
            </a:r>
          </a:p>
        </p:txBody>
      </p:sp>
    </p:spTree>
    <p:extLst>
      <p:ext uri="{BB962C8B-B14F-4D97-AF65-F5344CB8AC3E}">
        <p14:creationId xmlns:p14="http://schemas.microsoft.com/office/powerpoint/2010/main" val="38710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925830" y="49149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benefits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67AAB1-535E-43CA-A193-8FD6EF19DDB9}"/>
              </a:ext>
            </a:extLst>
          </p:cNvPr>
          <p:cNvSpPr/>
          <p:nvPr/>
        </p:nvSpPr>
        <p:spPr>
          <a:xfrm>
            <a:off x="925830" y="1608505"/>
            <a:ext cx="91211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Developing environment for Multiple APPS, taking less space than 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Easy to for new people to get on board , no more ”working on my machine”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One down, others not affected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Secure and easy to manage</a:t>
            </a:r>
          </a:p>
        </p:txBody>
      </p:sp>
    </p:spTree>
    <p:extLst>
      <p:ext uri="{BB962C8B-B14F-4D97-AF65-F5344CB8AC3E}">
        <p14:creationId xmlns:p14="http://schemas.microsoft.com/office/powerpoint/2010/main" val="57299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471AB-6E7E-4C35-BC29-1A69A352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BankGothic Md BT" panose="020B0807020203060204" pitchFamily="34" charset="0"/>
                <a:ea typeface="+mn-ea"/>
                <a:cs typeface="+mn-cs"/>
              </a:rPr>
              <a:t>Functions and Computation</a:t>
            </a:r>
            <a:endParaRPr lang="zh-CN" altLang="en-US" sz="3600" dirty="0">
              <a:latin typeface="BankGothic Md BT" panose="020B0807020203060204" pitchFamily="34" charset="0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2068A-6B4F-4EBD-94B4-43C7C13C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Mathematica, everything is a function.</a:t>
            </a:r>
          </a:p>
          <a:p>
            <a:r>
              <a:rPr lang="en-US" altLang="zh-CN"/>
              <a:t>Is everything a </a:t>
            </a:r>
            <a:r>
              <a:rPr lang="en-US" altLang="zh-CN" dirty="0"/>
              <a:t>function?</a:t>
            </a:r>
          </a:p>
          <a:p>
            <a:r>
              <a:rPr lang="en-US" altLang="zh-CN" dirty="0"/>
              <a:t>Correspondence between a collection of possible input values and a collection of output values so that each possible input is assigned a unique output.</a:t>
            </a:r>
          </a:p>
          <a:p>
            <a:r>
              <a:rPr lang="en-US" altLang="zh-CN" dirty="0"/>
              <a:t>Computable and </a:t>
            </a:r>
            <a:r>
              <a:rPr lang="en-US" altLang="zh-CN" dirty="0" err="1"/>
              <a:t>uncomputable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06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0E0B0-2F91-4C46-9895-66CFB0D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BankGothic Md BT" panose="020B0807020203060204" pitchFamily="34" charset="0"/>
                <a:ea typeface="+mn-ea"/>
                <a:cs typeface="+mn-cs"/>
              </a:rPr>
              <a:t>A </a:t>
            </a:r>
            <a:r>
              <a:rPr lang="en-US" altLang="zh-CN" sz="3600" dirty="0" err="1">
                <a:latin typeface="BankGothic Md BT" panose="020B0807020203060204" pitchFamily="34" charset="0"/>
                <a:ea typeface="+mn-ea"/>
                <a:cs typeface="+mn-cs"/>
              </a:rPr>
              <a:t>Noncomputable</a:t>
            </a:r>
            <a:r>
              <a:rPr lang="en-US" altLang="zh-CN" sz="3600" dirty="0">
                <a:latin typeface="BankGothic Md BT" panose="020B0807020203060204" pitchFamily="34" charset="0"/>
                <a:ea typeface="+mn-ea"/>
                <a:cs typeface="+mn-cs"/>
              </a:rPr>
              <a:t> Function</a:t>
            </a:r>
            <a:endParaRPr lang="zh-CN" altLang="en-US" sz="3600" dirty="0">
              <a:latin typeface="BankGothic Md BT" panose="020B0807020203060204" pitchFamily="34" charset="0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0BD07-AB7E-461F-8FCE-E354DE26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halting problem.</a:t>
            </a:r>
          </a:p>
          <a:p>
            <a:r>
              <a:rPr lang="en-US" altLang="zh-CN" dirty="0"/>
              <a:t>Self-reference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42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145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BankGothic Md BT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Functions and Computation</vt:lpstr>
      <vt:lpstr>A Noncomputable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乐康 袁</dc:creator>
  <cp:lastModifiedBy>Yihao Chen</cp:lastModifiedBy>
  <cp:revision>10</cp:revision>
  <dcterms:created xsi:type="dcterms:W3CDTF">2018-04-10T03:40:57Z</dcterms:created>
  <dcterms:modified xsi:type="dcterms:W3CDTF">2018-04-10T08:49:04Z</dcterms:modified>
</cp:coreProperties>
</file>