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0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1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2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8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1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9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3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9A15-836D-4942-827A-79529B70C027}" type="datetimeFigureOut">
              <a:rPr lang="zh-CN" altLang="en-US" smtClean="0"/>
              <a:t>2018/6/5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B3D1-FAD6-4F6A-BA83-F4F13218A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794" y="-92076"/>
            <a:ext cx="10512669" cy="1235075"/>
          </a:xfrm>
        </p:spPr>
        <p:txBody>
          <a:bodyPr/>
          <a:lstStyle/>
          <a:p>
            <a:r>
              <a:rPr lang="en-US" altLang="zh-CN" dirty="0" smtClean="0"/>
              <a:t>Logic </a:t>
            </a:r>
            <a:r>
              <a:rPr lang="en-US" altLang="zh-CN" smtClean="0"/>
              <a:t>Model For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048214"/>
              </p:ext>
            </p:extLst>
          </p:nvPr>
        </p:nvGraphicFramePr>
        <p:xfrm>
          <a:off x="698863" y="936625"/>
          <a:ext cx="10515600" cy="518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altLang="zh-CN" baseline="0" dirty="0" smtClean="0"/>
                        <a:t>: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T</a:t>
                      </a:r>
                      <a:endParaRPr lang="en-US" altLang="zh-CN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9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endParaRPr lang="zh-CN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Nand2tetris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files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factors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Logic Model For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for Syntax Analysis</dc:title>
  <dc:creator>纳 鑫</dc:creator>
  <cp:lastModifiedBy>纳 鑫</cp:lastModifiedBy>
  <cp:revision>6</cp:revision>
  <dcterms:created xsi:type="dcterms:W3CDTF">2018-06-04T16:08:21Z</dcterms:created>
  <dcterms:modified xsi:type="dcterms:W3CDTF">2018-06-05T14:59:33Z</dcterms:modified>
</cp:coreProperties>
</file>