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 varScale="1">
        <p:scale>
          <a:sx n="65" d="100"/>
          <a:sy n="65" d="100"/>
        </p:scale>
        <p:origin x="20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E5359-EFAB-4DB0-A716-EBFF3E489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27BB86-FE44-4E78-99EB-AD961A4C0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7D00E8-39ED-43DA-8186-D006EAAB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C48E-3D04-4867-A3BB-431DF1DEC494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18EDC8-6F36-45D2-B96A-40D2DF29C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E9247-925B-4DDE-9ACF-3C830D9B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D0D1-E5AF-4AA1-84EB-16527874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7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0C426-E610-45EE-9EF9-66147A6E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7FC454-E831-4D38-83F1-01D751B6B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1B2EFA-C647-4638-8CEE-C51C62BF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C48E-3D04-4867-A3BB-431DF1DEC494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F2901-FD63-4A17-A166-F210247B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5484C-E8C4-467F-A743-EDE3BF47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D0D1-E5AF-4AA1-84EB-16527874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49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BFB824-1F2E-42AC-8F2F-B2DFE1D1A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DE5C35-F4DE-49D8-8F9D-DFBAC1757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DEE461-5559-49E1-BCB2-681A4163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C48E-3D04-4867-A3BB-431DF1DEC494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85515-4C51-4E58-A053-80FD2BA01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B64A07-8F98-497F-B3AA-DFE25BB6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D0D1-E5AF-4AA1-84EB-16527874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09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7C0A0-F28C-45BD-BA3F-2C96A9E6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4D84D-FD98-4B8A-928E-9AAB601FC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7CD895-55DD-4DB0-A4E7-232B310B8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C48E-3D04-4867-A3BB-431DF1DEC494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786268-26E6-4E2F-A1B8-88241AF5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F6515-574A-443C-A4C1-E1E88CF2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D0D1-E5AF-4AA1-84EB-16527874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8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B8135-BE3A-4C19-A1CD-3E8674FF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C29A2F-60FD-4D26-8DB5-C74271A79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40B39-E8E1-4C44-B5DE-6481778A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C48E-3D04-4867-A3BB-431DF1DEC494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D2305C-A5EB-4020-AC78-6D48536E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4C3CF-63EB-42F9-8DB3-B17AE151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D0D1-E5AF-4AA1-84EB-16527874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90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C2FA5-6E50-4690-863F-239422B1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0DB09-361F-4DE0-83A9-5C54633DA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4D17B1-9DB3-41DF-B4EB-52B80B79A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7B2236-E3C4-41B2-B84A-4F178144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C48E-3D04-4867-A3BB-431DF1DEC494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EB328D-C4A3-4F67-9999-3F0B5748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B1C6E6-F242-40DE-9EDD-E47EC240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D0D1-E5AF-4AA1-84EB-16527874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46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F49FC-7A46-4626-A4F2-2192D999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458DD5-1A2E-45BA-BEA7-B202E1EC6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DE15E6-01E6-4154-A8D8-0496230DE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1DF332-D631-42FD-8BF0-B57950899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CD71F0-DA10-412E-912C-7860BFADA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E6C905-713F-4574-966D-735B667A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C48E-3D04-4867-A3BB-431DF1DEC494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392C92-339A-487E-BA2C-E6E3558C9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1BA113-0EC9-4143-80F5-BE3420E8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D0D1-E5AF-4AA1-84EB-16527874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66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F7875-DB69-4F97-BEE6-8362C9DD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D7CE28-262F-41B4-AEC4-B95F0BC52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C48E-3D04-4867-A3BB-431DF1DEC494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B4F147-67AF-4CD0-B559-1607575D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C09A32-7A5C-40C3-83E2-CFC3A0B2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D0D1-E5AF-4AA1-84EB-16527874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53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B90877-89C9-489F-B661-680C6B1C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C48E-3D04-4867-A3BB-431DF1DEC494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79FDA6-EC64-416F-8B4A-3E192198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995251-3099-4ACC-9384-09558BDA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D0D1-E5AF-4AA1-84EB-16527874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74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1D478-F111-429B-9ADF-247B1037C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20598-A45B-4892-A211-F83F6279F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138C8C-3D2D-4CB3-98A1-428174699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F0DDE-6E5C-4319-80B4-4F9865D6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C48E-3D04-4867-A3BB-431DF1DEC494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993E80-7FF6-4296-9CD4-3F97D30ED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14E1BD-D37D-414A-B930-ADC14830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D0D1-E5AF-4AA1-84EB-16527874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83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89AC2-D595-4E1B-BB40-984B63F6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0E2FA6-1B85-44EA-A01F-D29040BA7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098968-65BE-4581-93DB-6D83A5157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7B8071-D32A-4759-BE62-9AD79281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C48E-3D04-4867-A3BB-431DF1DEC494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6DF80B-59AF-4688-9C7E-267E0F46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4CA056-A8AB-4376-A73D-52C814BA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D0D1-E5AF-4AA1-84EB-16527874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49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8773B5-C0DC-4283-8038-E5CB0D7D2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75F0C6-4630-455C-AB4F-5C3BB1433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CA8E9-AC8C-47B1-9C76-F4823EE8E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C48E-3D04-4867-A3BB-431DF1DEC494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92FBD7-F7AC-457E-BBDC-6B6E96693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8DD2F0-C783-4F73-80DB-05A0EAE49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3D0D1-E5AF-4AA1-84EB-165278744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05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857FD76-EFED-4CDE-890D-62D932AF3D8E}"/>
              </a:ext>
            </a:extLst>
          </p:cNvPr>
          <p:cNvSpPr txBox="1"/>
          <p:nvPr/>
        </p:nvSpPr>
        <p:spPr>
          <a:xfrm>
            <a:off x="708660" y="502920"/>
            <a:ext cx="363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BankGothic Md BT" panose="020B0807020203060204" pitchFamily="34" charset="0"/>
              </a:rPr>
              <a:t>DOCKER</a:t>
            </a:r>
            <a:endParaRPr lang="zh-CN" altLang="en-US" sz="3600" dirty="0">
              <a:latin typeface="BankGothic Md BT" panose="020B0807020203060204" pitchFamily="34" charset="0"/>
            </a:endParaRPr>
          </a:p>
        </p:txBody>
      </p:sp>
      <p:pic>
        <p:nvPicPr>
          <p:cNvPr id="1026" name="Picture 2" descr="计算机生成了可选文字:&#10;UnderstandingImageLayers&#10;AnimageisacollectionOffilesand&#10;somemetadata&#10;ImagesarecomprisedOfmultiple&#10;layers&#10;Alayerisalsojustanotherimage&#10;EachimagecontainssoftwareYOu&#10;wanttorun&#10;Everyimagecontainsabaselayer&#10;DockerusesaCOpyonwritesystem&#10;Layersarereadonly&#10;e&#10;-Container&#10;references&#10;parent&#10;mage">
            <a:extLst>
              <a:ext uri="{FF2B5EF4-FFF2-40B4-BE49-F238E27FC236}">
                <a16:creationId xmlns:a16="http://schemas.microsoft.com/office/drawing/2014/main" id="{1D92586E-0451-4D7A-BA0F-6C76BCCBE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" y="1221007"/>
            <a:ext cx="9726930" cy="455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F1122B9-EB36-4737-9699-6FF8328521E3}"/>
              </a:ext>
            </a:extLst>
          </p:cNvPr>
          <p:cNvSpPr txBox="1"/>
          <p:nvPr/>
        </p:nvSpPr>
        <p:spPr>
          <a:xfrm>
            <a:off x="6096000" y="544068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 docker.com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63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857FD76-EFED-4CDE-890D-62D932AF3D8E}"/>
              </a:ext>
            </a:extLst>
          </p:cNvPr>
          <p:cNvSpPr txBox="1"/>
          <p:nvPr/>
        </p:nvSpPr>
        <p:spPr>
          <a:xfrm>
            <a:off x="708660" y="502920"/>
            <a:ext cx="363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BankGothic Md BT" panose="020B0807020203060204" pitchFamily="34" charset="0"/>
              </a:rPr>
              <a:t>layers</a:t>
            </a:r>
            <a:endParaRPr lang="zh-CN" altLang="en-US" sz="3600" dirty="0">
              <a:latin typeface="BankGothic Md BT" panose="020B0807020203060204" pitchFamily="34" charset="0"/>
            </a:endParaRPr>
          </a:p>
        </p:txBody>
      </p:sp>
      <p:pic>
        <p:nvPicPr>
          <p:cNvPr id="2050" name="Picture 2" descr="计算机生成了可选文字:&#10;Container&#10;Container&#10;Container&#10;Container&#10;Curl&#10;NGINX&#10;Container&#10;Container&#10;CustomApp（0&#10;一柳以@T咖以at&#10;ubuntu14．惆&#10;VId2m6Nano&#10;0（erEn、ne&#10;NativeHostOS">
            <a:extLst>
              <a:ext uri="{FF2B5EF4-FFF2-40B4-BE49-F238E27FC236}">
                <a16:creationId xmlns:a16="http://schemas.microsoft.com/office/drawing/2014/main" id="{F12C02AC-2292-49F5-A713-C040F25C7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90" y="1277371"/>
            <a:ext cx="9216390" cy="507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7CC9814-8743-41B0-9444-869C5A681C01}"/>
              </a:ext>
            </a:extLst>
          </p:cNvPr>
          <p:cNvSpPr txBox="1"/>
          <p:nvPr/>
        </p:nvSpPr>
        <p:spPr>
          <a:xfrm>
            <a:off x="1866900" y="598574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 docker.com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78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857FD76-EFED-4CDE-890D-62D932AF3D8E}"/>
              </a:ext>
            </a:extLst>
          </p:cNvPr>
          <p:cNvSpPr txBox="1"/>
          <p:nvPr/>
        </p:nvSpPr>
        <p:spPr>
          <a:xfrm>
            <a:off x="708660" y="502920"/>
            <a:ext cx="363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BankGothic Md BT" panose="020B0807020203060204" pitchFamily="34" charset="0"/>
              </a:rPr>
              <a:t>Isolation </a:t>
            </a:r>
            <a:endParaRPr lang="zh-CN" altLang="en-US" sz="3600" dirty="0">
              <a:latin typeface="BankGothic Md BT" panose="020B0807020203060204" pitchFamily="34" charset="0"/>
            </a:endParaRPr>
          </a:p>
        </p:txBody>
      </p:sp>
      <p:pic>
        <p:nvPicPr>
          <p:cNvPr id="3074" name="Picture 2" descr="计算机生成了可选文字:&#10;Ex土ted（0）&#10;alpine&#10;Ex土乜ed（0）&#10;alpine&#10;hello·乜之&#10;/bin/ash&#10;COa忉e厂&#10;Instances&#10;Images&#10;Is&#10;Ex土乜ed（0）&#10;alpine&#10;echo&#10;Ex土乜ed（0）&#10;hello-world:&#10;he工10&#10;一工&#10;alpine&#10;DockerEngine&#10;Linux&#10;00000&#10;hello—world&#10;0&#10;Thecontainerinwhichwecreatedthe&quot;hello.txt”fileisthesameonewhereweusedthe/bin/ashshell,whichwecanseelistedin&#10;the&quot;COMMAND”column.TheCo冂怡忉e厂IDnumberfromthefirstcolumnuniquelyidentifiesthatparticularcontainerinstance.Inthe&#10;a&#10;mpleoutputabovethecontainer旧is3939C9C91e12·WecanuseaslightlydifferentcommandtotellDockertorunthisspecifi">
            <a:extLst>
              <a:ext uri="{FF2B5EF4-FFF2-40B4-BE49-F238E27FC236}">
                <a16:creationId xmlns:a16="http://schemas.microsoft.com/office/drawing/2014/main" id="{AFB1EFA5-B054-4BF2-851C-BC03F417B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9" y="2143485"/>
            <a:ext cx="5157151" cy="405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计算机生成了可选文字:&#10;Container&#10;Container&#10;APOCheTomcat&#10;Container&#10;Container&#10;Curi&#10;NGINX&#10;Container&#10;Container&#10;Ubuntu14。，&#10;V0‰2015》no&#10;0（erEn、ne&#10;NativeHostOS">
            <a:extLst>
              <a:ext uri="{FF2B5EF4-FFF2-40B4-BE49-F238E27FC236}">
                <a16:creationId xmlns:a16="http://schemas.microsoft.com/office/drawing/2014/main" id="{490AA1A0-F973-4E68-AB94-D767BA097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439" y="282745"/>
            <a:ext cx="6401752" cy="372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BEB6958-DBEC-456C-9072-E20FA3B83593}"/>
              </a:ext>
            </a:extLst>
          </p:cNvPr>
          <p:cNvSpPr txBox="1"/>
          <p:nvPr/>
        </p:nvSpPr>
        <p:spPr>
          <a:xfrm>
            <a:off x="5863590" y="4004225"/>
            <a:ext cx="57264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Sperate file systems</a:t>
            </a:r>
          </a:p>
          <a:p>
            <a:endParaRPr lang="en-US" altLang="zh-CN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E70047-E20D-4086-A0E6-B9945270C7BB}"/>
              </a:ext>
            </a:extLst>
          </p:cNvPr>
          <p:cNvSpPr txBox="1"/>
          <p:nvPr/>
        </p:nvSpPr>
        <p:spPr>
          <a:xfrm>
            <a:off x="134939" y="6199355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Both from docker.com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750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2B441FF-BBDF-4BD2-A6DE-E14ECC98A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490"/>
            <a:ext cx="12192000" cy="563517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C5A2EB-4697-4210-A018-09CFA4EDE41E}"/>
              </a:ext>
            </a:extLst>
          </p:cNvPr>
          <p:cNvSpPr txBox="1"/>
          <p:nvPr/>
        </p:nvSpPr>
        <p:spPr>
          <a:xfrm>
            <a:off x="1303019" y="4761412"/>
            <a:ext cx="4672330" cy="1200329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Abstraction at the </a:t>
            </a:r>
            <a:r>
              <a:rPr lang="en-US" altLang="zh-CN" b="1" dirty="0"/>
              <a:t>app layer</a:t>
            </a:r>
          </a:p>
          <a:p>
            <a:r>
              <a:rPr lang="en-US" altLang="zh-CN" dirty="0"/>
              <a:t>Containers sharing </a:t>
            </a:r>
            <a:r>
              <a:rPr lang="en-US" altLang="zh-CN" b="1" dirty="0"/>
              <a:t>the same OS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B228EA-A6E9-4D00-9770-1208B5F0D033}"/>
              </a:ext>
            </a:extLst>
          </p:cNvPr>
          <p:cNvSpPr/>
          <p:nvPr/>
        </p:nvSpPr>
        <p:spPr>
          <a:xfrm>
            <a:off x="6216652" y="4697912"/>
            <a:ext cx="3702048" cy="1200329"/>
          </a:xfrm>
          <a:prstGeom prst="rect">
            <a:avLst/>
          </a:prstGeom>
          <a:solidFill>
            <a:srgbClr val="F3F3F3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Abstraction </a:t>
            </a:r>
            <a:r>
              <a:rPr lang="en-US" altLang="zh-CN" b="1" dirty="0"/>
              <a:t>of physical hardware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one server into many servers.</a:t>
            </a:r>
          </a:p>
          <a:p>
            <a:r>
              <a:rPr lang="en-US" altLang="zh-CN" dirty="0"/>
              <a:t>A full copy of OS, </a:t>
            </a:r>
            <a:r>
              <a:rPr lang="en-US" altLang="zh-CN" dirty="0" err="1"/>
              <a:t>mamy</a:t>
            </a:r>
            <a:r>
              <a:rPr lang="en-US" altLang="zh-CN" dirty="0"/>
              <a:t> apps </a:t>
            </a:r>
            <a:r>
              <a:rPr lang="en-US" altLang="zh-CN" b="1" dirty="0"/>
              <a:t>for each.</a:t>
            </a:r>
          </a:p>
        </p:txBody>
      </p:sp>
    </p:spTree>
    <p:extLst>
      <p:ext uri="{BB962C8B-B14F-4D97-AF65-F5344CB8AC3E}">
        <p14:creationId xmlns:p14="http://schemas.microsoft.com/office/powerpoint/2010/main" val="387109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857FD76-EFED-4CDE-890D-62D932AF3D8E}"/>
              </a:ext>
            </a:extLst>
          </p:cNvPr>
          <p:cNvSpPr txBox="1"/>
          <p:nvPr/>
        </p:nvSpPr>
        <p:spPr>
          <a:xfrm>
            <a:off x="925830" y="491490"/>
            <a:ext cx="363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BankGothic Md BT" panose="020B0807020203060204" pitchFamily="34" charset="0"/>
              </a:rPr>
              <a:t>benefits</a:t>
            </a:r>
            <a:endParaRPr lang="zh-CN" altLang="en-US" sz="3600" dirty="0">
              <a:latin typeface="BankGothic Md BT" panose="020B080702020306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67AAB1-535E-43CA-A193-8FD6EF19DDB9}"/>
              </a:ext>
            </a:extLst>
          </p:cNvPr>
          <p:cNvSpPr/>
          <p:nvPr/>
        </p:nvSpPr>
        <p:spPr>
          <a:xfrm>
            <a:off x="925830" y="1608505"/>
            <a:ext cx="91211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Developing environment for Multiple APPS, taking less space than VM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Easy to for new people to get on board , no more ”working on my machine”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One down, others not affected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Secure and easy to manage</a:t>
            </a:r>
          </a:p>
        </p:txBody>
      </p:sp>
    </p:spTree>
    <p:extLst>
      <p:ext uri="{BB962C8B-B14F-4D97-AF65-F5344CB8AC3E}">
        <p14:creationId xmlns:p14="http://schemas.microsoft.com/office/powerpoint/2010/main" val="572991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92</Words>
  <Application>Microsoft Office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BankGothic Md BT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乐康 袁</dc:creator>
  <cp:lastModifiedBy>乐康 袁</cp:lastModifiedBy>
  <cp:revision>6</cp:revision>
  <dcterms:created xsi:type="dcterms:W3CDTF">2018-04-10T03:40:57Z</dcterms:created>
  <dcterms:modified xsi:type="dcterms:W3CDTF">2018-04-10T04:28:35Z</dcterms:modified>
</cp:coreProperties>
</file>