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cs.neiu.edu/phpmyadmin/" TargetMode="External"/><Relationship Id="rId4" Type="http://schemas.openxmlformats.org/officeDocument/2006/relationships/hyperlink" Target="http://cs.neiu.edu/~cs319_1_spr2018_group8/index.ph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ComputerScienceCentral</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Team 8: Joseph Rodriguez, Louis Rivera, and Rafel Salem</a:t>
            </a:r>
            <a:endParaRPr/>
          </a:p>
        </p:txBody>
      </p:sp>
    </p:spTree>
  </p:cSld>
  <p:clrMapOvr>
    <a:masterClrMapping/>
  </p:clrMapOvr>
  <mc:AlternateContent>
    <mc:Choice Requires="p14">
      <p:transition p14:dur="1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Learned: The Process</a:t>
            </a:r>
            <a:endParaRPr/>
          </a:p>
        </p:txBody>
      </p:sp>
      <p:sp>
        <p:nvSpPr>
          <p:cNvPr id="141" name="Shape 141"/>
          <p:cNvSpPr txBox="1"/>
          <p:nvPr>
            <p:ph idx="1" type="body"/>
          </p:nvPr>
        </p:nvSpPr>
        <p:spPr>
          <a:xfrm>
            <a:off x="1297500" y="124190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Most of the SQL code ended up being surprisingly easy.</a:t>
            </a:r>
            <a:endParaRPr sz="1800"/>
          </a:p>
          <a:p>
            <a:pPr indent="-342900" lvl="0" marL="457200" rtl="0">
              <a:spcBef>
                <a:spcPts val="0"/>
              </a:spcBef>
              <a:spcAft>
                <a:spcPts val="0"/>
              </a:spcAft>
              <a:buSzPts val="1800"/>
              <a:buChar char="-"/>
            </a:pPr>
            <a:r>
              <a:rPr lang="en" sz="1800"/>
              <a:t>XAMPP made it very easy to make changes to the website and then  immediately be able to view the changes. This made adding and debugging functionality much easier because you could view all of the changes right away.</a:t>
            </a:r>
            <a:endParaRPr sz="1800"/>
          </a:p>
          <a:p>
            <a:pPr indent="-342900" lvl="0" marL="457200" rtl="0">
              <a:spcBef>
                <a:spcPts val="0"/>
              </a:spcBef>
              <a:spcAft>
                <a:spcPts val="0"/>
              </a:spcAft>
              <a:buSzPts val="1800"/>
              <a:buChar char="-"/>
            </a:pPr>
            <a:r>
              <a:rPr lang="en" sz="1800"/>
              <a:t>PHP has a lot of premade functions, which made some of the development process a lot easier. Making the website transfer files seemed like it was going to be difficult, but it ended up being a function in PHP already.</a:t>
            </a:r>
            <a:endParaRPr sz="1800"/>
          </a:p>
          <a:p>
            <a:pPr indent="-342900" lvl="0" marL="457200">
              <a:spcBef>
                <a:spcPts val="0"/>
              </a:spcBef>
              <a:spcAft>
                <a:spcPts val="0"/>
              </a:spcAft>
              <a:buSzPts val="1800"/>
              <a:buChar char="-"/>
            </a:pPr>
            <a:r>
              <a:rPr lang="en" sz="1800"/>
              <a:t>Having a plan </a:t>
            </a:r>
            <a:r>
              <a:rPr lang="en" sz="1800"/>
              <a:t>laid</a:t>
            </a:r>
            <a:r>
              <a:rPr lang="en" sz="1800"/>
              <a:t> out (Project Proposal, SRD, ADD, and Test Cases) to follow made the </a:t>
            </a:r>
            <a:r>
              <a:rPr lang="en" sz="1800"/>
              <a:t>project</a:t>
            </a:r>
            <a:r>
              <a:rPr lang="en" sz="1800"/>
              <a:t> feel seamless.</a:t>
            </a:r>
            <a:endParaRPr sz="1800"/>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Learned: Challenges Faced</a:t>
            </a:r>
            <a:endParaRPr/>
          </a:p>
        </p:txBody>
      </p:sp>
      <p:sp>
        <p:nvSpPr>
          <p:cNvPr id="147" name="Shape 1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The book PHP book gives you a base understanding of PHP and SQL, but it really doesn’t teach you html. This made the initial development process very slow.</a:t>
            </a:r>
            <a:endParaRPr sz="1800"/>
          </a:p>
          <a:p>
            <a:pPr indent="-342900" lvl="0" marL="457200" rtl="0">
              <a:spcBef>
                <a:spcPts val="0"/>
              </a:spcBef>
              <a:spcAft>
                <a:spcPts val="0"/>
              </a:spcAft>
              <a:buSzPts val="1800"/>
              <a:buChar char="-"/>
            </a:pPr>
            <a:r>
              <a:rPr lang="en" sz="1800"/>
              <a:t>The navigation portion of the algorithms pages was the </a:t>
            </a:r>
            <a:r>
              <a:rPr lang="en" sz="1800"/>
              <a:t>trickiest</a:t>
            </a:r>
            <a:r>
              <a:rPr lang="en" sz="1800"/>
              <a:t> part to get working.  I hadn’t anticipated how I would implement it when it was designed in the ADD.</a:t>
            </a:r>
            <a:endParaRPr sz="1800"/>
          </a:p>
          <a:p>
            <a:pPr indent="-342900" lvl="0" marL="457200">
              <a:spcBef>
                <a:spcPts val="0"/>
              </a:spcBef>
              <a:spcAft>
                <a:spcPts val="0"/>
              </a:spcAft>
              <a:buSzPts val="1800"/>
              <a:buChar char="-"/>
            </a:pPr>
            <a:r>
              <a:rPr lang="en" sz="1800"/>
              <a:t>Knowing the </a:t>
            </a:r>
            <a:r>
              <a:rPr lang="en" sz="1800"/>
              <a:t>intricacies</a:t>
            </a:r>
            <a:r>
              <a:rPr lang="en" sz="1800"/>
              <a:t> of PHP and debugging problems/unwanted results was difficult.</a:t>
            </a:r>
            <a:endParaRPr sz="18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Learned: Things To Do Better</a:t>
            </a:r>
            <a:endParaRPr/>
          </a:p>
        </p:txBody>
      </p:sp>
      <p:sp>
        <p:nvSpPr>
          <p:cNvPr id="153" name="Shape 153"/>
          <p:cNvSpPr txBox="1"/>
          <p:nvPr>
            <p:ph idx="1" type="body"/>
          </p:nvPr>
        </p:nvSpPr>
        <p:spPr>
          <a:xfrm>
            <a:off x="1297500" y="11907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The algorithms portion of the site isn’t very scalable. If done again, it would be better to figure out a way to extract common functionality into its own class.</a:t>
            </a:r>
            <a:endParaRPr sz="1800"/>
          </a:p>
          <a:p>
            <a:pPr indent="-342900" lvl="0" marL="457200" rtl="0">
              <a:spcBef>
                <a:spcPts val="0"/>
              </a:spcBef>
              <a:spcAft>
                <a:spcPts val="0"/>
              </a:spcAft>
              <a:buSzPts val="1800"/>
              <a:buChar char="-"/>
            </a:pPr>
            <a:r>
              <a:rPr lang="en" sz="1800"/>
              <a:t>The algorithm pages right now are broken up so that most use cases are represented by a single PHP page. It might have been better to break it up a bit more based on functionality, and then assemble everything with includes.</a:t>
            </a:r>
            <a:endParaRPr sz="1800"/>
          </a:p>
          <a:p>
            <a:pPr indent="-342900" lvl="0" marL="457200" rtl="0">
              <a:spcBef>
                <a:spcPts val="0"/>
              </a:spcBef>
              <a:spcAft>
                <a:spcPts val="0"/>
              </a:spcAft>
              <a:buSzPts val="1800"/>
              <a:buChar char="-"/>
            </a:pPr>
            <a:r>
              <a:rPr lang="en" sz="1800"/>
              <a:t>With more time the web application can </a:t>
            </a:r>
            <a:r>
              <a:rPr lang="en" sz="1800"/>
              <a:t>definitely</a:t>
            </a:r>
            <a:r>
              <a:rPr lang="en" sz="1800"/>
              <a:t> use an improvement in its interface and style.</a:t>
            </a:r>
            <a:endParaRPr sz="1800"/>
          </a:p>
          <a:p>
            <a:pPr indent="-342900" lvl="0" marL="457200">
              <a:spcBef>
                <a:spcPts val="0"/>
              </a:spcBef>
              <a:spcAft>
                <a:spcPts val="0"/>
              </a:spcAft>
              <a:buSzPts val="1800"/>
              <a:buChar char="-"/>
            </a:pPr>
            <a:r>
              <a:rPr lang="en" sz="1800"/>
              <a:t>Make the code cleaner and easier to understand. Make a refactoring pass on the code to accomplish this goal.</a:t>
            </a:r>
            <a:endParaRPr sz="1800"/>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Web Application Demo...</a:t>
            </a:r>
            <a:endParaRPr/>
          </a:p>
        </p:txBody>
      </p:sp>
      <p:sp>
        <p:nvSpPr>
          <p:cNvPr id="159" name="Shape 1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FFFFFF"/>
              </a:buClr>
              <a:buSzPts val="1800"/>
              <a:buChar char="●"/>
            </a:pPr>
            <a:r>
              <a:rPr lang="en" sz="1800">
                <a:solidFill>
                  <a:srgbClr val="00FFFF"/>
                </a:solidFill>
              </a:rPr>
              <a:t>NEIU phpMyAdmin</a:t>
            </a:r>
            <a:r>
              <a:rPr lang="en" sz="1800">
                <a:solidFill>
                  <a:srgbClr val="00FFFF"/>
                </a:solidFill>
              </a:rPr>
              <a:t>:</a:t>
            </a:r>
            <a:r>
              <a:rPr lang="en" sz="1800"/>
              <a:t>	</a:t>
            </a:r>
            <a:r>
              <a:rPr lang="en" sz="1800" u="sng">
                <a:solidFill>
                  <a:schemeClr val="hlink"/>
                </a:solidFill>
                <a:hlinkClick r:id="rId3"/>
              </a:rPr>
              <a:t>http://cs.neiu.edu/phpmyadmin/</a:t>
            </a:r>
            <a:endParaRPr sz="1800"/>
          </a:p>
          <a:p>
            <a:pPr indent="-342900" lvl="0" marL="457200" rtl="0">
              <a:lnSpc>
                <a:spcPct val="200000"/>
              </a:lnSpc>
              <a:spcBef>
                <a:spcPts val="0"/>
              </a:spcBef>
              <a:spcAft>
                <a:spcPts val="0"/>
              </a:spcAft>
              <a:buClr>
                <a:srgbClr val="FFFFFF"/>
              </a:buClr>
              <a:buSzPts val="1800"/>
              <a:buChar char="●"/>
            </a:pPr>
            <a:r>
              <a:rPr lang="en" sz="1800">
                <a:solidFill>
                  <a:srgbClr val="00FFFF"/>
                </a:solidFill>
              </a:rPr>
              <a:t>Project URL:	</a:t>
            </a:r>
            <a:r>
              <a:rPr lang="en" sz="1800"/>
              <a:t>	</a:t>
            </a:r>
            <a:r>
              <a:rPr lang="en" sz="1800" u="sng">
                <a:solidFill>
                  <a:schemeClr val="hlink"/>
                </a:solidFill>
                <a:hlinkClick r:id="rId4"/>
              </a:rPr>
              <a:t>http://cs.neiu.edu/~cs319_1_spr2018_group8/index.php</a:t>
            </a:r>
            <a:endParaRPr sz="1800"/>
          </a:p>
          <a:p>
            <a:pPr indent="-342900" lvl="0" marL="457200" rtl="0">
              <a:lnSpc>
                <a:spcPct val="200000"/>
              </a:lnSpc>
              <a:spcBef>
                <a:spcPts val="0"/>
              </a:spcBef>
              <a:spcAft>
                <a:spcPts val="0"/>
              </a:spcAft>
              <a:buClr>
                <a:srgbClr val="FFFFFF"/>
              </a:buClr>
              <a:buSzPts val="1800"/>
              <a:buChar char="●"/>
            </a:pPr>
            <a:r>
              <a:rPr lang="en" sz="1800">
                <a:solidFill>
                  <a:srgbClr val="00FFFF"/>
                </a:solidFill>
              </a:rPr>
              <a:t>Usernames:</a:t>
            </a:r>
            <a:r>
              <a:rPr lang="en" sz="1800">
                <a:solidFill>
                  <a:srgbClr val="FFFFFF"/>
                </a:solidFill>
              </a:rPr>
              <a:t>	</a:t>
            </a:r>
            <a:r>
              <a:rPr lang="en" sz="1800">
                <a:solidFill>
                  <a:srgbClr val="00FFFF"/>
                </a:solidFill>
              </a:rPr>
              <a:t>	</a:t>
            </a:r>
            <a:r>
              <a:rPr lang="en" sz="1800">
                <a:solidFill>
                  <a:srgbClr val="FFFFFF"/>
                </a:solidFill>
              </a:rPr>
              <a:t>admin@csc.com , user@csc.com</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