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8943B-92A5-45B5-91BB-17E80A522EF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4827ED-3F3C-49E3-AD01-0C35A8BBE76C}">
      <dgm:prSet/>
      <dgm:spPr/>
      <dgm:t>
        <a:bodyPr/>
        <a:lstStyle/>
        <a:p>
          <a:r>
            <a:rPr lang="en-US" dirty="0"/>
            <a:t>Who are we??? Sunshine Family  - 3 Web Developers</a:t>
          </a:r>
        </a:p>
      </dgm:t>
    </dgm:pt>
    <dgm:pt modelId="{FBFF3FB0-2CF1-4C72-B673-1426FCBF3CAC}" type="parTrans" cxnId="{F69D5A79-323C-40AC-B8F6-9EA14CD80CEA}">
      <dgm:prSet/>
      <dgm:spPr/>
      <dgm:t>
        <a:bodyPr/>
        <a:lstStyle/>
        <a:p>
          <a:endParaRPr lang="en-US"/>
        </a:p>
      </dgm:t>
    </dgm:pt>
    <dgm:pt modelId="{2EAEFCA7-6801-46CD-A57E-F3CB576A6B3E}" type="sibTrans" cxnId="{F69D5A79-323C-40AC-B8F6-9EA14CD80CEA}">
      <dgm:prSet/>
      <dgm:spPr/>
      <dgm:t>
        <a:bodyPr/>
        <a:lstStyle/>
        <a:p>
          <a:endParaRPr lang="en-US"/>
        </a:p>
      </dgm:t>
    </dgm:pt>
    <dgm:pt modelId="{301A0460-8758-4249-8B5E-2F15D7B43211}">
      <dgm:prSet/>
      <dgm:spPr/>
      <dgm:t>
        <a:bodyPr/>
        <a:lstStyle/>
        <a:p>
          <a:r>
            <a:rPr lang="en-US"/>
            <a:t>What do we offer?- Giggles and Food application </a:t>
          </a:r>
        </a:p>
      </dgm:t>
    </dgm:pt>
    <dgm:pt modelId="{94BB771E-F6B4-4531-B834-403DB9077312}" type="parTrans" cxnId="{A9B4A88B-644D-42ED-9388-56549FE7A745}">
      <dgm:prSet/>
      <dgm:spPr/>
      <dgm:t>
        <a:bodyPr/>
        <a:lstStyle/>
        <a:p>
          <a:endParaRPr lang="en-US"/>
        </a:p>
      </dgm:t>
    </dgm:pt>
    <dgm:pt modelId="{560EBCB7-16ED-49E8-B34B-9E303A0BE5CF}" type="sibTrans" cxnId="{A9B4A88B-644D-42ED-9388-56549FE7A745}">
      <dgm:prSet/>
      <dgm:spPr/>
      <dgm:t>
        <a:bodyPr/>
        <a:lstStyle/>
        <a:p>
          <a:endParaRPr lang="en-US"/>
        </a:p>
      </dgm:t>
    </dgm:pt>
    <dgm:pt modelId="{8F20C14E-A3AE-480B-9318-B770FAD3FA36}">
      <dgm:prSet/>
      <dgm:spPr/>
      <dgm:t>
        <a:bodyPr/>
        <a:lstStyle/>
        <a:p>
          <a:r>
            <a:rPr lang="en-US"/>
            <a:t>What problem did we solve? Help  with  find restaurants with play equipment.</a:t>
          </a:r>
        </a:p>
      </dgm:t>
    </dgm:pt>
    <dgm:pt modelId="{9861127C-C7AD-419E-8127-D706F2926193}" type="parTrans" cxnId="{B6322620-6F24-41FE-AE32-6E36860D4F31}">
      <dgm:prSet/>
      <dgm:spPr/>
      <dgm:t>
        <a:bodyPr/>
        <a:lstStyle/>
        <a:p>
          <a:endParaRPr lang="en-US"/>
        </a:p>
      </dgm:t>
    </dgm:pt>
    <dgm:pt modelId="{A187FF88-8C4C-47B2-A277-F4B71668051C}" type="sibTrans" cxnId="{B6322620-6F24-41FE-AE32-6E36860D4F31}">
      <dgm:prSet/>
      <dgm:spPr/>
      <dgm:t>
        <a:bodyPr/>
        <a:lstStyle/>
        <a:p>
          <a:endParaRPr lang="en-US"/>
        </a:p>
      </dgm:t>
    </dgm:pt>
    <dgm:pt modelId="{573BC6D0-C096-A943-A55C-9E6152832DD5}" type="pres">
      <dgm:prSet presAssocID="{2798943B-92A5-45B5-91BB-17E80A522E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383900-D882-B642-A390-C4C6DA5147A6}" type="pres">
      <dgm:prSet presAssocID="{BF4827ED-3F3C-49E3-AD01-0C35A8BBE76C}" presName="hierRoot1" presStyleCnt="0"/>
      <dgm:spPr/>
    </dgm:pt>
    <dgm:pt modelId="{9BAE4978-08AF-A94B-B2DA-DE70BD147A58}" type="pres">
      <dgm:prSet presAssocID="{BF4827ED-3F3C-49E3-AD01-0C35A8BBE76C}" presName="composite" presStyleCnt="0"/>
      <dgm:spPr/>
    </dgm:pt>
    <dgm:pt modelId="{C9103863-233E-4B47-8E4B-611EC946DCE9}" type="pres">
      <dgm:prSet presAssocID="{BF4827ED-3F3C-49E3-AD01-0C35A8BBE76C}" presName="background" presStyleLbl="node0" presStyleIdx="0" presStyleCnt="3"/>
      <dgm:spPr/>
    </dgm:pt>
    <dgm:pt modelId="{C1EA3E20-7D61-9041-BBAF-2EC23FAF4C28}" type="pres">
      <dgm:prSet presAssocID="{BF4827ED-3F3C-49E3-AD01-0C35A8BBE76C}" presName="text" presStyleLbl="fgAcc0" presStyleIdx="0" presStyleCnt="3">
        <dgm:presLayoutVars>
          <dgm:chPref val="3"/>
        </dgm:presLayoutVars>
      </dgm:prSet>
      <dgm:spPr/>
    </dgm:pt>
    <dgm:pt modelId="{748C86F8-0F66-9448-8203-96B2A37B5D26}" type="pres">
      <dgm:prSet presAssocID="{BF4827ED-3F3C-49E3-AD01-0C35A8BBE76C}" presName="hierChild2" presStyleCnt="0"/>
      <dgm:spPr/>
    </dgm:pt>
    <dgm:pt modelId="{B08605F5-086D-0347-AB71-476AB31FBD4A}" type="pres">
      <dgm:prSet presAssocID="{301A0460-8758-4249-8B5E-2F15D7B43211}" presName="hierRoot1" presStyleCnt="0"/>
      <dgm:spPr/>
    </dgm:pt>
    <dgm:pt modelId="{48435F79-6A47-A540-9516-1E8E29EE0878}" type="pres">
      <dgm:prSet presAssocID="{301A0460-8758-4249-8B5E-2F15D7B43211}" presName="composite" presStyleCnt="0"/>
      <dgm:spPr/>
    </dgm:pt>
    <dgm:pt modelId="{7662BC35-79F8-F848-BBC6-5B2558C37AAF}" type="pres">
      <dgm:prSet presAssocID="{301A0460-8758-4249-8B5E-2F15D7B43211}" presName="background" presStyleLbl="node0" presStyleIdx="1" presStyleCnt="3"/>
      <dgm:spPr/>
    </dgm:pt>
    <dgm:pt modelId="{F2E9F287-3114-1B48-B2A2-55D392DC2E1C}" type="pres">
      <dgm:prSet presAssocID="{301A0460-8758-4249-8B5E-2F15D7B43211}" presName="text" presStyleLbl="fgAcc0" presStyleIdx="1" presStyleCnt="3">
        <dgm:presLayoutVars>
          <dgm:chPref val="3"/>
        </dgm:presLayoutVars>
      </dgm:prSet>
      <dgm:spPr/>
    </dgm:pt>
    <dgm:pt modelId="{F84F9F5B-7274-A14C-9DC7-4D2F5C1A8D55}" type="pres">
      <dgm:prSet presAssocID="{301A0460-8758-4249-8B5E-2F15D7B43211}" presName="hierChild2" presStyleCnt="0"/>
      <dgm:spPr/>
    </dgm:pt>
    <dgm:pt modelId="{9698EA04-8758-4F47-A565-E9D270326759}" type="pres">
      <dgm:prSet presAssocID="{8F20C14E-A3AE-480B-9318-B770FAD3FA36}" presName="hierRoot1" presStyleCnt="0"/>
      <dgm:spPr/>
    </dgm:pt>
    <dgm:pt modelId="{A855BB12-651C-4749-B7C8-117BE754641D}" type="pres">
      <dgm:prSet presAssocID="{8F20C14E-A3AE-480B-9318-B770FAD3FA36}" presName="composite" presStyleCnt="0"/>
      <dgm:spPr/>
    </dgm:pt>
    <dgm:pt modelId="{B4B72710-F7D8-1E44-BCB0-CFE870C9C17F}" type="pres">
      <dgm:prSet presAssocID="{8F20C14E-A3AE-480B-9318-B770FAD3FA36}" presName="background" presStyleLbl="node0" presStyleIdx="2" presStyleCnt="3"/>
      <dgm:spPr/>
    </dgm:pt>
    <dgm:pt modelId="{FDB5180C-BD5F-924E-B8CF-A3DA367F1E76}" type="pres">
      <dgm:prSet presAssocID="{8F20C14E-A3AE-480B-9318-B770FAD3FA36}" presName="text" presStyleLbl="fgAcc0" presStyleIdx="2" presStyleCnt="3">
        <dgm:presLayoutVars>
          <dgm:chPref val="3"/>
        </dgm:presLayoutVars>
      </dgm:prSet>
      <dgm:spPr/>
    </dgm:pt>
    <dgm:pt modelId="{399F1E64-5E2B-5440-9C4D-DCFBA917A1E0}" type="pres">
      <dgm:prSet presAssocID="{8F20C14E-A3AE-480B-9318-B770FAD3FA36}" presName="hierChild2" presStyleCnt="0"/>
      <dgm:spPr/>
    </dgm:pt>
  </dgm:ptLst>
  <dgm:cxnLst>
    <dgm:cxn modelId="{B6322620-6F24-41FE-AE32-6E36860D4F31}" srcId="{2798943B-92A5-45B5-91BB-17E80A522EF4}" destId="{8F20C14E-A3AE-480B-9318-B770FAD3FA36}" srcOrd="2" destOrd="0" parTransId="{9861127C-C7AD-419E-8127-D706F2926193}" sibTransId="{A187FF88-8C4C-47B2-A277-F4B71668051C}"/>
    <dgm:cxn modelId="{B78E3041-1C4E-7242-B4AF-52F002D91524}" type="presOf" srcId="{BF4827ED-3F3C-49E3-AD01-0C35A8BBE76C}" destId="{C1EA3E20-7D61-9041-BBAF-2EC23FAF4C28}" srcOrd="0" destOrd="0" presId="urn:microsoft.com/office/officeart/2005/8/layout/hierarchy1"/>
    <dgm:cxn modelId="{88DB334B-0F0C-5140-A333-50F9FBE48E81}" type="presOf" srcId="{301A0460-8758-4249-8B5E-2F15D7B43211}" destId="{F2E9F287-3114-1B48-B2A2-55D392DC2E1C}" srcOrd="0" destOrd="0" presId="urn:microsoft.com/office/officeart/2005/8/layout/hierarchy1"/>
    <dgm:cxn modelId="{F69D5A79-323C-40AC-B8F6-9EA14CD80CEA}" srcId="{2798943B-92A5-45B5-91BB-17E80A522EF4}" destId="{BF4827ED-3F3C-49E3-AD01-0C35A8BBE76C}" srcOrd="0" destOrd="0" parTransId="{FBFF3FB0-2CF1-4C72-B673-1426FCBF3CAC}" sibTransId="{2EAEFCA7-6801-46CD-A57E-F3CB576A6B3E}"/>
    <dgm:cxn modelId="{A9B4A88B-644D-42ED-9388-56549FE7A745}" srcId="{2798943B-92A5-45B5-91BB-17E80A522EF4}" destId="{301A0460-8758-4249-8B5E-2F15D7B43211}" srcOrd="1" destOrd="0" parTransId="{94BB771E-F6B4-4531-B834-403DB9077312}" sibTransId="{560EBCB7-16ED-49E8-B34B-9E303A0BE5CF}"/>
    <dgm:cxn modelId="{6A442394-CD95-BC4E-8CC8-3461A40EE98C}" type="presOf" srcId="{2798943B-92A5-45B5-91BB-17E80A522EF4}" destId="{573BC6D0-C096-A943-A55C-9E6152832DD5}" srcOrd="0" destOrd="0" presId="urn:microsoft.com/office/officeart/2005/8/layout/hierarchy1"/>
    <dgm:cxn modelId="{328221BE-073C-A241-89AE-E0BCD746123E}" type="presOf" srcId="{8F20C14E-A3AE-480B-9318-B770FAD3FA36}" destId="{FDB5180C-BD5F-924E-B8CF-A3DA367F1E76}" srcOrd="0" destOrd="0" presId="urn:microsoft.com/office/officeart/2005/8/layout/hierarchy1"/>
    <dgm:cxn modelId="{88FEFAA6-065D-3C49-9B62-53A68DCF5C9F}" type="presParOf" srcId="{573BC6D0-C096-A943-A55C-9E6152832DD5}" destId="{6E383900-D882-B642-A390-C4C6DA5147A6}" srcOrd="0" destOrd="0" presId="urn:microsoft.com/office/officeart/2005/8/layout/hierarchy1"/>
    <dgm:cxn modelId="{09100CC0-EF48-0B4B-B942-59F941A26D81}" type="presParOf" srcId="{6E383900-D882-B642-A390-C4C6DA5147A6}" destId="{9BAE4978-08AF-A94B-B2DA-DE70BD147A58}" srcOrd="0" destOrd="0" presId="urn:microsoft.com/office/officeart/2005/8/layout/hierarchy1"/>
    <dgm:cxn modelId="{102F22B6-D2F1-2440-841C-EDE0C87594B3}" type="presParOf" srcId="{9BAE4978-08AF-A94B-B2DA-DE70BD147A58}" destId="{C9103863-233E-4B47-8E4B-611EC946DCE9}" srcOrd="0" destOrd="0" presId="urn:microsoft.com/office/officeart/2005/8/layout/hierarchy1"/>
    <dgm:cxn modelId="{AD1B4617-3F31-9041-AEF9-972FBB53EF37}" type="presParOf" srcId="{9BAE4978-08AF-A94B-B2DA-DE70BD147A58}" destId="{C1EA3E20-7D61-9041-BBAF-2EC23FAF4C28}" srcOrd="1" destOrd="0" presId="urn:microsoft.com/office/officeart/2005/8/layout/hierarchy1"/>
    <dgm:cxn modelId="{67C5F425-09B3-7248-9DE5-0F1257556C77}" type="presParOf" srcId="{6E383900-D882-B642-A390-C4C6DA5147A6}" destId="{748C86F8-0F66-9448-8203-96B2A37B5D26}" srcOrd="1" destOrd="0" presId="urn:microsoft.com/office/officeart/2005/8/layout/hierarchy1"/>
    <dgm:cxn modelId="{2F84A774-7541-7E46-BB37-F7D8E3D3D658}" type="presParOf" srcId="{573BC6D0-C096-A943-A55C-9E6152832DD5}" destId="{B08605F5-086D-0347-AB71-476AB31FBD4A}" srcOrd="1" destOrd="0" presId="urn:microsoft.com/office/officeart/2005/8/layout/hierarchy1"/>
    <dgm:cxn modelId="{46233A01-F41D-7647-AD53-8A8EDB5F0F58}" type="presParOf" srcId="{B08605F5-086D-0347-AB71-476AB31FBD4A}" destId="{48435F79-6A47-A540-9516-1E8E29EE0878}" srcOrd="0" destOrd="0" presId="urn:microsoft.com/office/officeart/2005/8/layout/hierarchy1"/>
    <dgm:cxn modelId="{4B7A81CD-E950-004E-9B55-376794761A00}" type="presParOf" srcId="{48435F79-6A47-A540-9516-1E8E29EE0878}" destId="{7662BC35-79F8-F848-BBC6-5B2558C37AAF}" srcOrd="0" destOrd="0" presId="urn:microsoft.com/office/officeart/2005/8/layout/hierarchy1"/>
    <dgm:cxn modelId="{5BC0DF82-5EE7-FE41-B780-E21D1FE5E4D9}" type="presParOf" srcId="{48435F79-6A47-A540-9516-1E8E29EE0878}" destId="{F2E9F287-3114-1B48-B2A2-55D392DC2E1C}" srcOrd="1" destOrd="0" presId="urn:microsoft.com/office/officeart/2005/8/layout/hierarchy1"/>
    <dgm:cxn modelId="{8B63A6F7-A4A9-3445-9096-9E3001A42157}" type="presParOf" srcId="{B08605F5-086D-0347-AB71-476AB31FBD4A}" destId="{F84F9F5B-7274-A14C-9DC7-4D2F5C1A8D55}" srcOrd="1" destOrd="0" presId="urn:microsoft.com/office/officeart/2005/8/layout/hierarchy1"/>
    <dgm:cxn modelId="{B671F372-5C6F-294F-BAF1-9D9ECCDC217A}" type="presParOf" srcId="{573BC6D0-C096-A943-A55C-9E6152832DD5}" destId="{9698EA04-8758-4F47-A565-E9D270326759}" srcOrd="2" destOrd="0" presId="urn:microsoft.com/office/officeart/2005/8/layout/hierarchy1"/>
    <dgm:cxn modelId="{92B1AB4E-31C2-B54E-BFEB-AD111F7EA126}" type="presParOf" srcId="{9698EA04-8758-4F47-A565-E9D270326759}" destId="{A855BB12-651C-4749-B7C8-117BE754641D}" srcOrd="0" destOrd="0" presId="urn:microsoft.com/office/officeart/2005/8/layout/hierarchy1"/>
    <dgm:cxn modelId="{8CC2F2F3-8795-F540-995F-A77ECAA5937F}" type="presParOf" srcId="{A855BB12-651C-4749-B7C8-117BE754641D}" destId="{B4B72710-F7D8-1E44-BCB0-CFE870C9C17F}" srcOrd="0" destOrd="0" presId="urn:microsoft.com/office/officeart/2005/8/layout/hierarchy1"/>
    <dgm:cxn modelId="{90DA0F7C-BA9E-0141-A21D-C2FBCEBB75F6}" type="presParOf" srcId="{A855BB12-651C-4749-B7C8-117BE754641D}" destId="{FDB5180C-BD5F-924E-B8CF-A3DA367F1E76}" srcOrd="1" destOrd="0" presId="urn:microsoft.com/office/officeart/2005/8/layout/hierarchy1"/>
    <dgm:cxn modelId="{97090956-6758-A847-89D1-7A8C2C23578E}" type="presParOf" srcId="{9698EA04-8758-4F47-A565-E9D270326759}" destId="{399F1E64-5E2B-5440-9C4D-DCFBA917A1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03863-233E-4B47-8E4B-611EC946DCE9}">
      <dsp:nvSpPr>
        <dsp:cNvPr id="0" name=""/>
        <dsp:cNvSpPr/>
      </dsp:nvSpPr>
      <dsp:spPr>
        <a:xfrm>
          <a:off x="0" y="222250"/>
          <a:ext cx="2645406" cy="1679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A3E20-7D61-9041-BBAF-2EC23FAF4C28}">
      <dsp:nvSpPr>
        <dsp:cNvPr id="0" name=""/>
        <dsp:cNvSpPr/>
      </dsp:nvSpPr>
      <dsp:spPr>
        <a:xfrm>
          <a:off x="293934" y="501487"/>
          <a:ext cx="2645406" cy="1679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Who are we??? Sunshine Family  - 3 Web Developers</a:t>
          </a:r>
        </a:p>
      </dsp:txBody>
      <dsp:txXfrm>
        <a:off x="343135" y="550688"/>
        <a:ext cx="2547004" cy="1581431"/>
      </dsp:txXfrm>
    </dsp:sp>
    <dsp:sp modelId="{7662BC35-79F8-F848-BBC6-5B2558C37AAF}">
      <dsp:nvSpPr>
        <dsp:cNvPr id="0" name=""/>
        <dsp:cNvSpPr/>
      </dsp:nvSpPr>
      <dsp:spPr>
        <a:xfrm>
          <a:off x="3233275" y="222250"/>
          <a:ext cx="2645406" cy="1679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9F287-3114-1B48-B2A2-55D392DC2E1C}">
      <dsp:nvSpPr>
        <dsp:cNvPr id="0" name=""/>
        <dsp:cNvSpPr/>
      </dsp:nvSpPr>
      <dsp:spPr>
        <a:xfrm>
          <a:off x="3527209" y="501487"/>
          <a:ext cx="2645406" cy="1679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do we offer?- Giggles and Food application </a:t>
          </a:r>
        </a:p>
      </dsp:txBody>
      <dsp:txXfrm>
        <a:off x="3576410" y="550688"/>
        <a:ext cx="2547004" cy="1581431"/>
      </dsp:txXfrm>
    </dsp:sp>
    <dsp:sp modelId="{B4B72710-F7D8-1E44-BCB0-CFE870C9C17F}">
      <dsp:nvSpPr>
        <dsp:cNvPr id="0" name=""/>
        <dsp:cNvSpPr/>
      </dsp:nvSpPr>
      <dsp:spPr>
        <a:xfrm>
          <a:off x="6466550" y="222250"/>
          <a:ext cx="2645406" cy="1679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5180C-BD5F-924E-B8CF-A3DA367F1E76}">
      <dsp:nvSpPr>
        <dsp:cNvPr id="0" name=""/>
        <dsp:cNvSpPr/>
      </dsp:nvSpPr>
      <dsp:spPr>
        <a:xfrm>
          <a:off x="6760484" y="501487"/>
          <a:ext cx="2645406" cy="1679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problem did we solve? Help  with  find restaurants with play equipment.</a:t>
          </a:r>
        </a:p>
      </dsp:txBody>
      <dsp:txXfrm>
        <a:off x="6809685" y="550688"/>
        <a:ext cx="2547004" cy="1581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7135-3A16-D446-BB01-66A25CEE5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SUNSHINE FAMILY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C26F2-8753-F148-A1BE-E1DDCE2BA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GIGGLES AND 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7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C846-FFB1-3C43-9C73-204C694D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3511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Giggles and Food</a:t>
            </a:r>
          </a:p>
        </p:txBody>
      </p:sp>
      <p:graphicFrame>
        <p:nvGraphicFramePr>
          <p:cNvPr id="29" name="Text Placeholder 3">
            <a:extLst>
              <a:ext uri="{FF2B5EF4-FFF2-40B4-BE49-F238E27FC236}">
                <a16:creationId xmlns:a16="http://schemas.microsoft.com/office/drawing/2014/main" id="{6955D77E-2080-4230-8038-4DDF6800F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546332"/>
              </p:ext>
            </p:extLst>
          </p:nvPr>
        </p:nvGraphicFramePr>
        <p:xfrm>
          <a:off x="1451579" y="2464991"/>
          <a:ext cx="9405891" cy="2403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63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256F-9EF0-644C-A7D4-CD6168CB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/>
              <a:t>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486C0-AC55-0E4B-825F-CD59B18BDB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Description</a:t>
            </a:r>
          </a:p>
          <a:p>
            <a:pPr marL="0" indent="0">
              <a:buNone/>
            </a:pPr>
            <a:r>
              <a:rPr lang="en-US"/>
              <a:t>   To have free range kids. </a:t>
            </a:r>
          </a:p>
          <a:p>
            <a:r>
              <a:rPr lang="en-US"/>
              <a:t> Motivation for development? </a:t>
            </a:r>
          </a:p>
          <a:p>
            <a:pPr marL="0" indent="0">
              <a:buNone/>
            </a:pPr>
            <a:r>
              <a:rPr lang="en-US"/>
              <a:t> Judgmental looks, screaming  bored children while waiting for food to arrive, hard to find enough space for kids to run about.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F20E6-86A3-424A-92BE-5EB7F9111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203DBE-29BE-3E4E-8373-ADC4BF690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79" y="1864194"/>
            <a:ext cx="4687607" cy="37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8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1537-EC17-C741-A609-75573FFB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2F07B-ACAF-2E46-B19D-C2189AE8668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05594" y="1240077"/>
            <a:ext cx="6034827" cy="4916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endParaRPr lang="en-US"/>
          </a:p>
          <a:p>
            <a:endParaRPr lang="en-US"/>
          </a:p>
          <a:p>
            <a:r>
              <a:rPr lang="en-US"/>
              <a:t>Technologies used</a:t>
            </a:r>
          </a:p>
          <a:p>
            <a:pPr fontAlgn="base"/>
            <a:r>
              <a:rPr lang="en-US"/>
              <a:t>Breakdown of tasks and roles</a:t>
            </a:r>
          </a:p>
          <a:p>
            <a:pPr fontAlgn="base"/>
            <a:r>
              <a:rPr lang="en-US"/>
              <a:t>Challenges</a:t>
            </a:r>
          </a:p>
          <a:p>
            <a:pPr fontAlgn="base"/>
            <a:r>
              <a:rPr lang="en-US"/>
              <a:t>Successes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3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655E-D850-9048-A523-731A5023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83542"/>
            <a:ext cx="9468669" cy="661479"/>
          </a:xfrm>
        </p:spPr>
        <p:txBody>
          <a:bodyPr/>
          <a:lstStyle/>
          <a:p>
            <a:r>
              <a:rPr lang="en-US" dirty="0"/>
              <a:t>                       So what’s new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BB87F-8D63-2D4A-9120-DD32190E3B6D}"/>
              </a:ext>
            </a:extLst>
          </p:cNvPr>
          <p:cNvSpPr txBox="1"/>
          <p:nvPr/>
        </p:nvSpPr>
        <p:spPr>
          <a:xfrm>
            <a:off x="1451580" y="2049517"/>
            <a:ext cx="92794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You can Sign Up to our site and Log in.</a:t>
            </a:r>
          </a:p>
          <a:p>
            <a:pPr marL="342900" indent="-342900">
              <a:buAutoNum type="arabicParenR"/>
            </a:pPr>
            <a:r>
              <a:rPr lang="en-US" dirty="0"/>
              <a:t>View the restaurant and click on read more button to view what the restaurant offers.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View the location of the restaurant chosen</a:t>
            </a:r>
          </a:p>
          <a:p>
            <a:pPr marL="342900" indent="-342900">
              <a:buAutoNum type="arabicParenR"/>
            </a:pPr>
            <a:r>
              <a:rPr lang="en-US" dirty="0"/>
              <a:t>View previous reviews on individual restaurants.</a:t>
            </a:r>
          </a:p>
          <a:p>
            <a:pPr marL="342900" indent="-342900">
              <a:buAutoNum type="arabicParenR"/>
            </a:pPr>
            <a:r>
              <a:rPr lang="en-US" dirty="0"/>
              <a:t>Add your own reviews</a:t>
            </a:r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r>
              <a:rPr lang="en-US" dirty="0"/>
              <a:t>See the date and time stamp on it to make sure you are up to date on the review</a:t>
            </a:r>
          </a:p>
          <a:p>
            <a:pPr marL="342900" indent="-342900">
              <a:buAutoNum type="arabicParenR" startAt="4"/>
            </a:pPr>
            <a:r>
              <a:rPr lang="en-US" dirty="0"/>
              <a:t> Rate the restaurant </a:t>
            </a:r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r>
              <a:rPr lang="en-US" dirty="0"/>
              <a:t>You can view all reviews even if not logged in but have to sign up to leave a review.</a:t>
            </a:r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3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0F45-2445-4544-9168-732DB1FC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59194"/>
            <a:ext cx="9099255" cy="2596730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361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F333-AFF8-1C49-BD6D-D6F47FDD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52819"/>
          </a:xfrm>
        </p:spPr>
        <p:txBody>
          <a:bodyPr/>
          <a:lstStyle/>
          <a:p>
            <a:pPr algn="ctr"/>
            <a:r>
              <a:rPr lang="en-US"/>
              <a:t>Directions for Future Development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41299E-2048-4683-86D9-DCB86170519D}"/>
              </a:ext>
            </a:extLst>
          </p:cNvPr>
          <p:cNvSpPr txBox="1">
            <a:spLocks/>
          </p:cNvSpPr>
          <p:nvPr/>
        </p:nvSpPr>
        <p:spPr>
          <a:xfrm>
            <a:off x="3670424" y="2217736"/>
            <a:ext cx="6034827" cy="3349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dirty="0"/>
          </a:p>
          <a:p>
            <a:endParaRPr lang="en-US" dirty="0"/>
          </a:p>
          <a:p>
            <a:pPr fontAlgn="base"/>
            <a:r>
              <a:rPr lang="en-US" dirty="0"/>
              <a:t>Filter search according to suburbs, and rating</a:t>
            </a:r>
          </a:p>
          <a:p>
            <a:pPr fontAlgn="base"/>
            <a:r>
              <a:rPr lang="en-US" dirty="0"/>
              <a:t>Add more restaurants</a:t>
            </a:r>
          </a:p>
          <a:p>
            <a:pPr fontAlgn="base"/>
            <a:r>
              <a:rPr lang="en-US" dirty="0"/>
              <a:t>Have more specific rating styles, </a:t>
            </a:r>
            <a:r>
              <a:rPr lang="en-US" dirty="0" err="1"/>
              <a:t>eg</a:t>
            </a:r>
            <a:r>
              <a:rPr lang="en-US" dirty="0"/>
              <a:t>: rate food, playground, ambience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Discover the distance to you and the restaurants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4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CE2B-946E-3B46-B10E-0A24D539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072" y="964769"/>
            <a:ext cx="4966432" cy="237691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Press Release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A3D63B7-EF9E-6044-B4BF-06023D12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13" y="1116345"/>
            <a:ext cx="2918960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764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223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SUNSHINE FAMILY</vt:lpstr>
      <vt:lpstr>Giggles and Food</vt:lpstr>
      <vt:lpstr>Concept</vt:lpstr>
      <vt:lpstr>Process</vt:lpstr>
      <vt:lpstr>                       So what’s new</vt:lpstr>
      <vt:lpstr>Demo</vt:lpstr>
      <vt:lpstr>Directions for Future Development</vt:lpstr>
      <vt:lpstr>Press Release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SUNSHINE FAMILY</dc:title>
  <dc:creator>Sherine Macquart</dc:creator>
  <cp:lastModifiedBy>Sherine Macquart</cp:lastModifiedBy>
  <cp:revision>5</cp:revision>
  <dcterms:created xsi:type="dcterms:W3CDTF">2021-06-17T09:39:18Z</dcterms:created>
  <dcterms:modified xsi:type="dcterms:W3CDTF">2021-06-18T12:32:11Z</dcterms:modified>
</cp:coreProperties>
</file>