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3" r:id="rId2"/>
    <p:sldId id="294" r:id="rId3"/>
    <p:sldId id="29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F5408-C7F5-1246-9905-4760D7D819D8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0338-A912-6F47-8DE2-A2076D83C8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3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2cf890f858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2cf890f858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2de0768c2d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2de0768c2d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de0768c2d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de0768c2d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Time Cost per Case Calculation:</a:t>
            </a: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Pre-automation:</a:t>
            </a:r>
            <a:endParaRPr sz="10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Total test duration</a:t>
            </a:r>
            <a:r>
              <a:rPr lang="en" sz="1000">
                <a:solidFill>
                  <a:schemeClr val="dk1"/>
                </a:solidFill>
              </a:rPr>
              <a:t>: 7 days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Number of test cases</a:t>
            </a:r>
            <a:r>
              <a:rPr lang="en" sz="1000">
                <a:solidFill>
                  <a:schemeClr val="dk1"/>
                </a:solidFill>
              </a:rPr>
              <a:t>: 300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Work hours per day</a:t>
            </a:r>
            <a:r>
              <a:rPr lang="en" sz="1000">
                <a:solidFill>
                  <a:schemeClr val="dk1"/>
                </a:solidFill>
              </a:rPr>
              <a:t>: Assuming 8 hours/day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Total work hours</a:t>
            </a:r>
            <a:r>
              <a:rPr lang="en" sz="1000">
                <a:solidFill>
                  <a:schemeClr val="dk1"/>
                </a:solidFill>
              </a:rPr>
              <a:t>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7 days×8 hours/day=56 hours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Time cost per test case</a:t>
            </a:r>
            <a:r>
              <a:rPr lang="en" sz="1000">
                <a:solidFill>
                  <a:schemeClr val="dk1"/>
                </a:solidFill>
              </a:rPr>
              <a:t>:56 hours / 300 cases ≈ 0.187 hours/case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Post-automation:</a:t>
            </a:r>
            <a:endParaRPr sz="10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Total test duration</a:t>
            </a:r>
            <a:r>
              <a:rPr lang="en" sz="1000">
                <a:solidFill>
                  <a:schemeClr val="dk1"/>
                </a:solidFill>
              </a:rPr>
              <a:t>: 3 days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Number of test cases</a:t>
            </a:r>
            <a:r>
              <a:rPr lang="en" sz="1000">
                <a:solidFill>
                  <a:schemeClr val="dk1"/>
                </a:solidFill>
              </a:rPr>
              <a:t>: 360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Work hours per day</a:t>
            </a:r>
            <a:r>
              <a:rPr lang="en" sz="1000">
                <a:solidFill>
                  <a:schemeClr val="dk1"/>
                </a:solidFill>
              </a:rPr>
              <a:t>: Assuming 8 hours/day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Total work hours</a:t>
            </a:r>
            <a:r>
              <a:rPr lang="en" sz="1000">
                <a:solidFill>
                  <a:schemeClr val="dk1"/>
                </a:solidFill>
              </a:rPr>
              <a:t>: 3 days × 8 hours/day = 24 hours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Time cost per test case</a:t>
            </a:r>
            <a:r>
              <a:rPr lang="en" sz="1000">
                <a:solidFill>
                  <a:schemeClr val="dk1"/>
                </a:solidFill>
              </a:rPr>
              <a:t>:24 hours / 360 cases ≈ 0.067 hours/case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Resource Benefit Calculation:</a:t>
            </a:r>
            <a:endParaRPr sz="10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Pre-automation monthly test hours</a:t>
            </a:r>
            <a:r>
              <a:rPr lang="en" sz="1000">
                <a:solidFill>
                  <a:schemeClr val="dk1"/>
                </a:solidFill>
              </a:rPr>
              <a:t>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2000×0.187=374 hours/month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Post-automation monthly test hours</a:t>
            </a:r>
            <a:r>
              <a:rPr lang="en" sz="1000">
                <a:solidFill>
                  <a:schemeClr val="dk1"/>
                </a:solidFill>
              </a:rPr>
              <a:t>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2000×0.067=134 hours/month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Assumed Hourly Rates:</a:t>
            </a:r>
            <a:endParaRPr sz="10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Tester's hourly rate</a:t>
            </a:r>
            <a:r>
              <a:rPr lang="en" sz="1000">
                <a:solidFill>
                  <a:schemeClr val="dk1"/>
                </a:solidFill>
              </a:rPr>
              <a:t>: $50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 b="1">
                <a:solidFill>
                  <a:schemeClr val="dk1"/>
                </a:solidFill>
              </a:rPr>
              <a:t>Automation engineer's hourly rate</a:t>
            </a:r>
            <a:r>
              <a:rPr lang="en" sz="1000">
                <a:solidFill>
                  <a:schemeClr val="dk1"/>
                </a:solidFill>
              </a:rPr>
              <a:t>: $75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</a:rPr>
              <a:t>Cost Calculation:</a:t>
            </a:r>
            <a:endParaRPr sz="1000" b="1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 b="1">
                <a:solidFill>
                  <a:schemeClr val="dk1"/>
                </a:solidFill>
              </a:rPr>
              <a:t>Pre-automation cost</a:t>
            </a:r>
            <a:r>
              <a:rPr lang="en" sz="1000">
                <a:solidFill>
                  <a:schemeClr val="dk1"/>
                </a:solidFill>
              </a:rPr>
              <a:t>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Cost = 374 hours/month × 15 testers ×$50/hour=$24,933.33/month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 b="1">
                <a:solidFill>
                  <a:schemeClr val="dk1"/>
                </a:solidFill>
              </a:rPr>
              <a:t>Post-automation cost</a:t>
            </a:r>
            <a:r>
              <a:rPr lang="en" sz="1000">
                <a:solidFill>
                  <a:schemeClr val="dk1"/>
                </a:solidFill>
              </a:rPr>
              <a:t>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Cost =134 hours/month × (6 × $ 50 + 2 × $ 75 ) = $8,950/month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 b="1">
                <a:solidFill>
                  <a:schemeClr val="dk1"/>
                </a:solidFill>
              </a:rPr>
              <a:t>Monthly Shadow Resource Benefit</a:t>
            </a:r>
            <a:r>
              <a:rPr lang="en" sz="1000">
                <a:solidFill>
                  <a:schemeClr val="dk1"/>
                </a:solidFill>
              </a:rPr>
              <a:t>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Shadow Resource Benefit =$24,933.33 − $8,950 = $15,983.33/month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" sz="1000" b="1">
                <a:solidFill>
                  <a:schemeClr val="dk1"/>
                </a:solidFill>
              </a:rPr>
              <a:t>Shadow Resource Benefit over 6 months</a:t>
            </a:r>
            <a:r>
              <a:rPr lang="en" sz="1000">
                <a:solidFill>
                  <a:schemeClr val="dk1"/>
                </a:solidFill>
              </a:rPr>
              <a:t>: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Shadow Resource Benefit (6 months)=$15,983.33×6=$95,900</a:t>
            </a:r>
            <a:endParaRPr sz="1000">
              <a:solidFill>
                <a:schemeClr val="dk1"/>
              </a:solidFill>
            </a:endParaRPr>
          </a:p>
          <a:p>
            <a:pPr marL="457200" lvl="0" indent="-2921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F358-C6B3-5419-E038-511A16A20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6E3B2E-22B0-3814-CB74-F9E37C237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5970E-4F94-5F75-9153-45BF2C06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9152E-800C-79E4-9491-4BD63A1C3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50F0-3D3C-4FB8-7AD5-6109128FE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0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EF3D-1066-828A-02B9-B5BF9B609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30909C-8EED-CD3E-FDDE-54A607AC77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55B8-B183-37CC-5116-E4B058824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5783C-9409-B337-DF3F-DDB0FA7C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5D845-EF5F-3664-1AFA-CB719A57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7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5358B4-8B9D-4502-B88D-7FC7A0E1A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3DC76-410F-C228-71C7-C4DF4C851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D9D80-D1B2-A178-8ED1-81CCCDC5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C8735-83F1-BC04-7226-913F7CE0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768A0-2AC6-7F14-97CE-09A1275A8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08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952867" y="3117900"/>
            <a:ext cx="5775200" cy="20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054467" y="1553767"/>
            <a:ext cx="1758000" cy="122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 rot="-5400000">
            <a:off x="9208066" y="3919539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9099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A75F-F907-3A67-DEEC-2F4AE055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276A4-D82C-342A-7172-BBCB40CA5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7362D-6972-E59B-4FDA-0F5D2F9E9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560AA-39D9-EC19-171F-4E5BFA15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CF4A-D37A-1E35-466D-B6B72D6A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7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23A8A-6A65-39E9-BAB9-970C376F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AF1EEE-9C0C-8554-2E24-4F484256A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8669F-1C18-EC83-2A9D-050409F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2C098-8452-B799-6D7B-334EB328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A3F53-08C5-C0ED-5692-B7F12691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4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EC1FA-3F62-4CB0-56C6-356BD150C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3265-10E7-3EB3-EE55-0271519D3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85FCAD-622B-2374-27A6-0C0472CD0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E84A7-8F1A-74DE-3217-2C970F43C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3F5DC-6BDE-965C-E821-3D83CBC0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6D5FB-C56E-4739-54C2-23B69A020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173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ACD42-9F1C-4CDD-AFE2-D1C196FB8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8FEFA-17C7-D3E4-D784-D9535A3EB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7097C-9C5A-8E82-295D-96C29808D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2962D-E061-0415-D3D9-757510E43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D2B7F-6053-E333-4467-B67B3CA84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F6910-6C7D-D4DA-8791-185556E65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62318-2A9A-C4BA-FA8A-4E0E5EB8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AB777D-2EF5-2B17-131A-ADDF0833F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BF7C-0E46-1051-CEBC-0DD919EB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89EBF-7A8C-A6BD-ED95-BC7B21A2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053FB-410A-0374-943C-B908A070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D1EA2-2AFB-E1AD-E44D-9B219838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2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E890D-8334-DDED-5A9C-6D9A57AC5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96249-0D48-3A2F-B7E4-B45665509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2746B-6B0B-4426-B3D8-E288DC31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01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C348-DCF3-1190-CF16-98137769D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DEB87-38F9-B69B-D6B8-1DC7A59DB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5BF98-E45C-4E8E-FF8A-7E080714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DC387-7CF7-BD5F-4452-DC536E74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95CEF-F335-BA97-C239-8676792AA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A9CC6-B560-7E9B-A951-6AB3594C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2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52F39-141B-71B2-40A6-C1C9440EB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F864C3-87D3-8175-C907-519CCFFD2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DD323-A9C8-72DD-1474-96A03BB42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A4430-EC0F-5389-B8B1-944F6B8CE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6A905-BA64-8583-A77E-C556C79E6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45D07-4E99-1D5A-579C-8BACD209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36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E825F-0982-4E72-7DE8-E807347D1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5ABA-879B-1F44-F0CC-F40EFF4B6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219AD-7059-10E7-925D-0F8525B91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73D00-1036-DA4A-A94A-8151234281E0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4D3E5-76BB-D61A-6B14-73365A337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56625-9CEA-A330-E025-E9ED54B7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2DA34E-C478-1442-8323-9F5C0D122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7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88"/>
          <p:cNvSpPr txBox="1">
            <a:spLocks noGrp="1"/>
          </p:cNvSpPr>
          <p:nvPr>
            <p:ph type="title"/>
          </p:nvPr>
        </p:nvSpPr>
        <p:spPr>
          <a:xfrm>
            <a:off x="4044867" y="2554500"/>
            <a:ext cx="6488400" cy="201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ROI </a:t>
            </a:r>
            <a:r>
              <a:rPr lang="en">
                <a:solidFill>
                  <a:schemeClr val="accent1"/>
                </a:solidFill>
              </a:rPr>
              <a:t>&amp;</a:t>
            </a:r>
            <a:r>
              <a:rPr lang="en"/>
              <a:t> ROV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944" name="Google Shape;944;p88"/>
          <p:cNvPicPr preferRelativeResize="0"/>
          <p:nvPr/>
        </p:nvPicPr>
        <p:blipFill rotWithShape="1">
          <a:blip r:embed="rId3">
            <a:alphaModFix/>
          </a:blip>
          <a:srcRect l="39171" r="5368"/>
          <a:stretch/>
        </p:blipFill>
        <p:spPr>
          <a:xfrm flipH="1">
            <a:off x="-25668" y="1"/>
            <a:ext cx="4006967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45" name="Google Shape;945;p88"/>
          <p:cNvSpPr/>
          <p:nvPr/>
        </p:nvSpPr>
        <p:spPr>
          <a:xfrm flipH="1">
            <a:off x="-2526001" y="2440922"/>
            <a:ext cx="6953935" cy="6818228"/>
          </a:xfrm>
          <a:custGeom>
            <a:avLst/>
            <a:gdLst/>
            <a:ahLst/>
            <a:cxnLst/>
            <a:rect l="l" t="t" r="r" b="b"/>
            <a:pathLst>
              <a:path w="158032" h="154948" extrusionOk="0">
                <a:moveTo>
                  <a:pt x="68675" y="14585"/>
                </a:moveTo>
                <a:cubicBezTo>
                  <a:pt x="68973" y="14585"/>
                  <a:pt x="69211" y="14823"/>
                  <a:pt x="69211" y="15121"/>
                </a:cubicBezTo>
                <a:cubicBezTo>
                  <a:pt x="69211" y="15419"/>
                  <a:pt x="68973" y="15657"/>
                  <a:pt x="68675" y="15657"/>
                </a:cubicBezTo>
                <a:cubicBezTo>
                  <a:pt x="68378" y="15645"/>
                  <a:pt x="68140" y="15407"/>
                  <a:pt x="68140" y="15121"/>
                </a:cubicBezTo>
                <a:cubicBezTo>
                  <a:pt x="68140" y="14823"/>
                  <a:pt x="68378" y="14585"/>
                  <a:pt x="68675" y="14585"/>
                </a:cubicBezTo>
                <a:close/>
                <a:moveTo>
                  <a:pt x="76950" y="17931"/>
                </a:moveTo>
                <a:cubicBezTo>
                  <a:pt x="77248" y="17943"/>
                  <a:pt x="77486" y="18181"/>
                  <a:pt x="77486" y="18467"/>
                </a:cubicBezTo>
                <a:cubicBezTo>
                  <a:pt x="77486" y="18764"/>
                  <a:pt x="77248" y="19002"/>
                  <a:pt x="76950" y="19002"/>
                </a:cubicBezTo>
                <a:cubicBezTo>
                  <a:pt x="76653" y="19002"/>
                  <a:pt x="76414" y="18764"/>
                  <a:pt x="76414" y="18467"/>
                </a:cubicBezTo>
                <a:cubicBezTo>
                  <a:pt x="76414" y="18169"/>
                  <a:pt x="76653" y="17931"/>
                  <a:pt x="76950" y="17931"/>
                </a:cubicBezTo>
                <a:close/>
                <a:moveTo>
                  <a:pt x="76950" y="17645"/>
                </a:moveTo>
                <a:cubicBezTo>
                  <a:pt x="76498" y="17657"/>
                  <a:pt x="76129" y="18026"/>
                  <a:pt x="76129" y="18467"/>
                </a:cubicBezTo>
                <a:cubicBezTo>
                  <a:pt x="76129" y="18919"/>
                  <a:pt x="76498" y="19288"/>
                  <a:pt x="76950" y="19288"/>
                </a:cubicBezTo>
                <a:cubicBezTo>
                  <a:pt x="77391" y="19288"/>
                  <a:pt x="77760" y="18919"/>
                  <a:pt x="77760" y="18467"/>
                </a:cubicBezTo>
                <a:cubicBezTo>
                  <a:pt x="77760" y="18026"/>
                  <a:pt x="77391" y="17645"/>
                  <a:pt x="76950" y="17645"/>
                </a:cubicBezTo>
                <a:close/>
                <a:moveTo>
                  <a:pt x="70938" y="19217"/>
                </a:moveTo>
                <a:cubicBezTo>
                  <a:pt x="71235" y="19217"/>
                  <a:pt x="71473" y="19443"/>
                  <a:pt x="71473" y="19741"/>
                </a:cubicBezTo>
                <a:cubicBezTo>
                  <a:pt x="71473" y="20038"/>
                  <a:pt x="71235" y="20276"/>
                  <a:pt x="70938" y="20276"/>
                </a:cubicBezTo>
                <a:cubicBezTo>
                  <a:pt x="70931" y="20277"/>
                  <a:pt x="70924" y="20277"/>
                  <a:pt x="70917" y="20277"/>
                </a:cubicBezTo>
                <a:cubicBezTo>
                  <a:pt x="70629" y="20277"/>
                  <a:pt x="70402" y="20031"/>
                  <a:pt x="70402" y="19741"/>
                </a:cubicBezTo>
                <a:cubicBezTo>
                  <a:pt x="70402" y="19443"/>
                  <a:pt x="70640" y="19217"/>
                  <a:pt x="70938" y="19217"/>
                </a:cubicBezTo>
                <a:close/>
                <a:moveTo>
                  <a:pt x="76950" y="20884"/>
                </a:moveTo>
                <a:cubicBezTo>
                  <a:pt x="77248" y="20884"/>
                  <a:pt x="77486" y="21134"/>
                  <a:pt x="77486" y="21419"/>
                </a:cubicBezTo>
                <a:cubicBezTo>
                  <a:pt x="77486" y="21717"/>
                  <a:pt x="77248" y="21955"/>
                  <a:pt x="76950" y="21955"/>
                </a:cubicBezTo>
                <a:cubicBezTo>
                  <a:pt x="76653" y="21955"/>
                  <a:pt x="76414" y="21717"/>
                  <a:pt x="76414" y="21419"/>
                </a:cubicBezTo>
                <a:cubicBezTo>
                  <a:pt x="76414" y="21122"/>
                  <a:pt x="76653" y="20884"/>
                  <a:pt x="76950" y="20884"/>
                </a:cubicBezTo>
                <a:close/>
                <a:moveTo>
                  <a:pt x="76950" y="20598"/>
                </a:moveTo>
                <a:cubicBezTo>
                  <a:pt x="76498" y="20598"/>
                  <a:pt x="76129" y="20967"/>
                  <a:pt x="76129" y="21419"/>
                </a:cubicBezTo>
                <a:cubicBezTo>
                  <a:pt x="76129" y="21860"/>
                  <a:pt x="76498" y="22229"/>
                  <a:pt x="76950" y="22229"/>
                </a:cubicBezTo>
                <a:cubicBezTo>
                  <a:pt x="77391" y="22229"/>
                  <a:pt x="77760" y="21860"/>
                  <a:pt x="77760" y="21419"/>
                </a:cubicBezTo>
                <a:cubicBezTo>
                  <a:pt x="77760" y="20967"/>
                  <a:pt x="77391" y="20598"/>
                  <a:pt x="76950" y="20598"/>
                </a:cubicBezTo>
                <a:close/>
                <a:moveTo>
                  <a:pt x="32385" y="24158"/>
                </a:moveTo>
                <a:cubicBezTo>
                  <a:pt x="32683" y="24158"/>
                  <a:pt x="32921" y="24396"/>
                  <a:pt x="32921" y="24694"/>
                </a:cubicBezTo>
                <a:cubicBezTo>
                  <a:pt x="32921" y="24991"/>
                  <a:pt x="32683" y="25229"/>
                  <a:pt x="32385" y="25229"/>
                </a:cubicBezTo>
                <a:cubicBezTo>
                  <a:pt x="32087" y="25229"/>
                  <a:pt x="31849" y="24991"/>
                  <a:pt x="31849" y="24694"/>
                </a:cubicBezTo>
                <a:cubicBezTo>
                  <a:pt x="31849" y="24396"/>
                  <a:pt x="32087" y="24158"/>
                  <a:pt x="32385" y="24158"/>
                </a:cubicBezTo>
                <a:close/>
                <a:moveTo>
                  <a:pt x="34647" y="24158"/>
                </a:moveTo>
                <a:cubicBezTo>
                  <a:pt x="34945" y="24158"/>
                  <a:pt x="35183" y="24396"/>
                  <a:pt x="35183" y="24694"/>
                </a:cubicBezTo>
                <a:cubicBezTo>
                  <a:pt x="35183" y="24991"/>
                  <a:pt x="34945" y="25229"/>
                  <a:pt x="34647" y="25229"/>
                </a:cubicBezTo>
                <a:cubicBezTo>
                  <a:pt x="34350" y="25229"/>
                  <a:pt x="34112" y="24991"/>
                  <a:pt x="34112" y="24694"/>
                </a:cubicBezTo>
                <a:cubicBezTo>
                  <a:pt x="34112" y="24396"/>
                  <a:pt x="34350" y="24158"/>
                  <a:pt x="34647" y="24158"/>
                </a:cubicBezTo>
                <a:close/>
                <a:moveTo>
                  <a:pt x="36909" y="24158"/>
                </a:moveTo>
                <a:cubicBezTo>
                  <a:pt x="37207" y="24158"/>
                  <a:pt x="37445" y="24396"/>
                  <a:pt x="37445" y="24694"/>
                </a:cubicBezTo>
                <a:cubicBezTo>
                  <a:pt x="37445" y="24991"/>
                  <a:pt x="37207" y="25229"/>
                  <a:pt x="36909" y="25229"/>
                </a:cubicBezTo>
                <a:cubicBezTo>
                  <a:pt x="36612" y="25229"/>
                  <a:pt x="36374" y="24991"/>
                  <a:pt x="36374" y="24694"/>
                </a:cubicBezTo>
                <a:cubicBezTo>
                  <a:pt x="36374" y="24396"/>
                  <a:pt x="36612" y="24158"/>
                  <a:pt x="36909" y="24158"/>
                </a:cubicBezTo>
                <a:close/>
                <a:moveTo>
                  <a:pt x="76950" y="23455"/>
                </a:moveTo>
                <a:cubicBezTo>
                  <a:pt x="76426" y="23455"/>
                  <a:pt x="75998" y="23884"/>
                  <a:pt x="75998" y="24408"/>
                </a:cubicBezTo>
                <a:cubicBezTo>
                  <a:pt x="75998" y="24932"/>
                  <a:pt x="76426" y="25360"/>
                  <a:pt x="76950" y="25360"/>
                </a:cubicBezTo>
                <a:cubicBezTo>
                  <a:pt x="77462" y="25360"/>
                  <a:pt x="77903" y="24932"/>
                  <a:pt x="77903" y="24408"/>
                </a:cubicBezTo>
                <a:cubicBezTo>
                  <a:pt x="77903" y="23884"/>
                  <a:pt x="77462" y="23455"/>
                  <a:pt x="76950" y="23455"/>
                </a:cubicBezTo>
                <a:close/>
                <a:moveTo>
                  <a:pt x="59412" y="26277"/>
                </a:moveTo>
                <a:cubicBezTo>
                  <a:pt x="59710" y="26277"/>
                  <a:pt x="59948" y="26515"/>
                  <a:pt x="59948" y="26813"/>
                </a:cubicBezTo>
                <a:cubicBezTo>
                  <a:pt x="59948" y="27111"/>
                  <a:pt x="59710" y="27349"/>
                  <a:pt x="59412" y="27349"/>
                </a:cubicBezTo>
                <a:cubicBezTo>
                  <a:pt x="59115" y="27337"/>
                  <a:pt x="58877" y="27099"/>
                  <a:pt x="58877" y="26813"/>
                </a:cubicBezTo>
                <a:cubicBezTo>
                  <a:pt x="58877" y="26515"/>
                  <a:pt x="59115" y="26277"/>
                  <a:pt x="59412" y="26277"/>
                </a:cubicBezTo>
                <a:close/>
                <a:moveTo>
                  <a:pt x="41660" y="28182"/>
                </a:moveTo>
                <a:cubicBezTo>
                  <a:pt x="41958" y="28182"/>
                  <a:pt x="42196" y="28420"/>
                  <a:pt x="42196" y="28718"/>
                </a:cubicBezTo>
                <a:cubicBezTo>
                  <a:pt x="42196" y="29016"/>
                  <a:pt x="41958" y="29254"/>
                  <a:pt x="41660" y="29254"/>
                </a:cubicBezTo>
                <a:cubicBezTo>
                  <a:pt x="41362" y="29254"/>
                  <a:pt x="41124" y="29016"/>
                  <a:pt x="41124" y="28718"/>
                </a:cubicBezTo>
                <a:cubicBezTo>
                  <a:pt x="41124" y="28420"/>
                  <a:pt x="41362" y="28182"/>
                  <a:pt x="41660" y="28182"/>
                </a:cubicBezTo>
                <a:close/>
                <a:moveTo>
                  <a:pt x="44327" y="32635"/>
                </a:moveTo>
                <a:cubicBezTo>
                  <a:pt x="44625" y="32635"/>
                  <a:pt x="44863" y="32873"/>
                  <a:pt x="44863" y="33171"/>
                </a:cubicBezTo>
                <a:cubicBezTo>
                  <a:pt x="44863" y="33469"/>
                  <a:pt x="44625" y="33707"/>
                  <a:pt x="44327" y="33707"/>
                </a:cubicBezTo>
                <a:cubicBezTo>
                  <a:pt x="44029" y="33707"/>
                  <a:pt x="43791" y="33469"/>
                  <a:pt x="43791" y="33171"/>
                </a:cubicBezTo>
                <a:cubicBezTo>
                  <a:pt x="43791" y="32873"/>
                  <a:pt x="44029" y="32635"/>
                  <a:pt x="44327" y="32635"/>
                </a:cubicBezTo>
                <a:close/>
                <a:moveTo>
                  <a:pt x="88690" y="33504"/>
                </a:moveTo>
                <a:cubicBezTo>
                  <a:pt x="88987" y="33504"/>
                  <a:pt x="89226" y="33742"/>
                  <a:pt x="89226" y="34040"/>
                </a:cubicBezTo>
                <a:cubicBezTo>
                  <a:pt x="89226" y="34338"/>
                  <a:pt x="88987" y="34576"/>
                  <a:pt x="88690" y="34576"/>
                </a:cubicBezTo>
                <a:cubicBezTo>
                  <a:pt x="88392" y="34552"/>
                  <a:pt x="88154" y="34314"/>
                  <a:pt x="88154" y="34040"/>
                </a:cubicBezTo>
                <a:cubicBezTo>
                  <a:pt x="88154" y="33742"/>
                  <a:pt x="88392" y="33504"/>
                  <a:pt x="88690" y="33504"/>
                </a:cubicBezTo>
                <a:close/>
                <a:moveTo>
                  <a:pt x="115896" y="33980"/>
                </a:moveTo>
                <a:cubicBezTo>
                  <a:pt x="116193" y="33980"/>
                  <a:pt x="116431" y="34219"/>
                  <a:pt x="116431" y="34516"/>
                </a:cubicBezTo>
                <a:cubicBezTo>
                  <a:pt x="116431" y="34814"/>
                  <a:pt x="116193" y="35052"/>
                  <a:pt x="115896" y="35052"/>
                </a:cubicBezTo>
                <a:cubicBezTo>
                  <a:pt x="115598" y="35052"/>
                  <a:pt x="115360" y="34814"/>
                  <a:pt x="115360" y="34516"/>
                </a:cubicBezTo>
                <a:cubicBezTo>
                  <a:pt x="115360" y="34219"/>
                  <a:pt x="115598" y="33980"/>
                  <a:pt x="115896" y="33980"/>
                </a:cubicBezTo>
                <a:close/>
                <a:moveTo>
                  <a:pt x="87213" y="34969"/>
                </a:moveTo>
                <a:cubicBezTo>
                  <a:pt x="87511" y="34969"/>
                  <a:pt x="87749" y="35207"/>
                  <a:pt x="87749" y="35504"/>
                </a:cubicBezTo>
                <a:cubicBezTo>
                  <a:pt x="87749" y="35802"/>
                  <a:pt x="87511" y="36040"/>
                  <a:pt x="87213" y="36040"/>
                </a:cubicBezTo>
                <a:cubicBezTo>
                  <a:pt x="86916" y="36040"/>
                  <a:pt x="86678" y="35802"/>
                  <a:pt x="86678" y="35504"/>
                </a:cubicBezTo>
                <a:cubicBezTo>
                  <a:pt x="86678" y="35207"/>
                  <a:pt x="86916" y="34969"/>
                  <a:pt x="87213" y="34969"/>
                </a:cubicBezTo>
                <a:close/>
                <a:moveTo>
                  <a:pt x="123099" y="34993"/>
                </a:moveTo>
                <a:cubicBezTo>
                  <a:pt x="123396" y="34993"/>
                  <a:pt x="123635" y="35231"/>
                  <a:pt x="123635" y="35528"/>
                </a:cubicBezTo>
                <a:cubicBezTo>
                  <a:pt x="123635" y="35826"/>
                  <a:pt x="123396" y="36064"/>
                  <a:pt x="123099" y="36064"/>
                </a:cubicBezTo>
                <a:cubicBezTo>
                  <a:pt x="122801" y="36064"/>
                  <a:pt x="122563" y="35826"/>
                  <a:pt x="122563" y="35528"/>
                </a:cubicBezTo>
                <a:cubicBezTo>
                  <a:pt x="122563" y="35231"/>
                  <a:pt x="122801" y="34993"/>
                  <a:pt x="123099" y="34993"/>
                </a:cubicBezTo>
                <a:close/>
                <a:moveTo>
                  <a:pt x="123111" y="34707"/>
                </a:moveTo>
                <a:cubicBezTo>
                  <a:pt x="122670" y="34707"/>
                  <a:pt x="122289" y="35076"/>
                  <a:pt x="122289" y="35528"/>
                </a:cubicBezTo>
                <a:cubicBezTo>
                  <a:pt x="122289" y="35969"/>
                  <a:pt x="122670" y="36338"/>
                  <a:pt x="123111" y="36338"/>
                </a:cubicBezTo>
                <a:cubicBezTo>
                  <a:pt x="123563" y="36338"/>
                  <a:pt x="123932" y="35969"/>
                  <a:pt x="123932" y="35528"/>
                </a:cubicBezTo>
                <a:cubicBezTo>
                  <a:pt x="123932" y="35076"/>
                  <a:pt x="123563" y="34707"/>
                  <a:pt x="123111" y="34707"/>
                </a:cubicBezTo>
                <a:close/>
                <a:moveTo>
                  <a:pt x="79117" y="37100"/>
                </a:moveTo>
                <a:cubicBezTo>
                  <a:pt x="79415" y="37100"/>
                  <a:pt x="79653" y="37338"/>
                  <a:pt x="79653" y="37636"/>
                </a:cubicBezTo>
                <a:cubicBezTo>
                  <a:pt x="79653" y="37933"/>
                  <a:pt x="79415" y="38171"/>
                  <a:pt x="79117" y="38171"/>
                </a:cubicBezTo>
                <a:cubicBezTo>
                  <a:pt x="78819" y="38171"/>
                  <a:pt x="78581" y="37933"/>
                  <a:pt x="78581" y="37636"/>
                </a:cubicBezTo>
                <a:cubicBezTo>
                  <a:pt x="78581" y="37338"/>
                  <a:pt x="78819" y="37100"/>
                  <a:pt x="79117" y="37100"/>
                </a:cubicBezTo>
                <a:close/>
                <a:moveTo>
                  <a:pt x="125361" y="36838"/>
                </a:moveTo>
                <a:cubicBezTo>
                  <a:pt x="124837" y="36838"/>
                  <a:pt x="124409" y="37255"/>
                  <a:pt x="124409" y="37779"/>
                </a:cubicBezTo>
                <a:cubicBezTo>
                  <a:pt x="124409" y="38302"/>
                  <a:pt x="124837" y="38731"/>
                  <a:pt x="125361" y="38731"/>
                </a:cubicBezTo>
                <a:cubicBezTo>
                  <a:pt x="125885" y="38731"/>
                  <a:pt x="126314" y="38302"/>
                  <a:pt x="126314" y="37779"/>
                </a:cubicBezTo>
                <a:cubicBezTo>
                  <a:pt x="126314" y="37267"/>
                  <a:pt x="125885" y="36838"/>
                  <a:pt x="125361" y="36838"/>
                </a:cubicBezTo>
                <a:close/>
                <a:moveTo>
                  <a:pt x="105204" y="39303"/>
                </a:moveTo>
                <a:cubicBezTo>
                  <a:pt x="105501" y="39303"/>
                  <a:pt x="105740" y="39541"/>
                  <a:pt x="105740" y="39838"/>
                </a:cubicBezTo>
                <a:cubicBezTo>
                  <a:pt x="105740" y="40136"/>
                  <a:pt x="105501" y="40374"/>
                  <a:pt x="105204" y="40374"/>
                </a:cubicBezTo>
                <a:cubicBezTo>
                  <a:pt x="104906" y="40374"/>
                  <a:pt x="104668" y="40136"/>
                  <a:pt x="104668" y="39838"/>
                </a:cubicBezTo>
                <a:cubicBezTo>
                  <a:pt x="104668" y="39541"/>
                  <a:pt x="104906" y="39303"/>
                  <a:pt x="105204" y="39303"/>
                </a:cubicBezTo>
                <a:close/>
                <a:moveTo>
                  <a:pt x="127611" y="39517"/>
                </a:moveTo>
                <a:cubicBezTo>
                  <a:pt x="127909" y="39517"/>
                  <a:pt x="128147" y="39767"/>
                  <a:pt x="128147" y="40053"/>
                </a:cubicBezTo>
                <a:cubicBezTo>
                  <a:pt x="128147" y="40350"/>
                  <a:pt x="127909" y="40588"/>
                  <a:pt x="127611" y="40588"/>
                </a:cubicBezTo>
                <a:cubicBezTo>
                  <a:pt x="127314" y="40588"/>
                  <a:pt x="127076" y="40350"/>
                  <a:pt x="127076" y="40053"/>
                </a:cubicBezTo>
                <a:cubicBezTo>
                  <a:pt x="127076" y="39755"/>
                  <a:pt x="127314" y="39517"/>
                  <a:pt x="127611" y="39517"/>
                </a:cubicBezTo>
                <a:close/>
                <a:moveTo>
                  <a:pt x="127623" y="39231"/>
                </a:moveTo>
                <a:cubicBezTo>
                  <a:pt x="127159" y="39231"/>
                  <a:pt x="126802" y="39600"/>
                  <a:pt x="126802" y="40053"/>
                </a:cubicBezTo>
                <a:cubicBezTo>
                  <a:pt x="126802" y="40493"/>
                  <a:pt x="127171" y="40862"/>
                  <a:pt x="127623" y="40862"/>
                </a:cubicBezTo>
                <a:cubicBezTo>
                  <a:pt x="128064" y="40862"/>
                  <a:pt x="128445" y="40493"/>
                  <a:pt x="128445" y="40053"/>
                </a:cubicBezTo>
                <a:cubicBezTo>
                  <a:pt x="128445" y="39600"/>
                  <a:pt x="128064" y="39231"/>
                  <a:pt x="127623" y="39231"/>
                </a:cubicBezTo>
                <a:close/>
                <a:moveTo>
                  <a:pt x="84427" y="41148"/>
                </a:moveTo>
                <a:cubicBezTo>
                  <a:pt x="84725" y="41148"/>
                  <a:pt x="84963" y="41386"/>
                  <a:pt x="84963" y="41684"/>
                </a:cubicBezTo>
                <a:cubicBezTo>
                  <a:pt x="84963" y="41981"/>
                  <a:pt x="84725" y="42220"/>
                  <a:pt x="84427" y="42220"/>
                </a:cubicBezTo>
                <a:cubicBezTo>
                  <a:pt x="84130" y="42220"/>
                  <a:pt x="83892" y="41970"/>
                  <a:pt x="83892" y="41684"/>
                </a:cubicBezTo>
                <a:cubicBezTo>
                  <a:pt x="83892" y="41386"/>
                  <a:pt x="84130" y="41148"/>
                  <a:pt x="84427" y="41148"/>
                </a:cubicBezTo>
                <a:close/>
                <a:moveTo>
                  <a:pt x="66735" y="42589"/>
                </a:moveTo>
                <a:cubicBezTo>
                  <a:pt x="67032" y="42589"/>
                  <a:pt x="67270" y="42827"/>
                  <a:pt x="67270" y="43124"/>
                </a:cubicBezTo>
                <a:cubicBezTo>
                  <a:pt x="67270" y="43422"/>
                  <a:pt x="67032" y="43660"/>
                  <a:pt x="66735" y="43660"/>
                </a:cubicBezTo>
                <a:cubicBezTo>
                  <a:pt x="66437" y="43660"/>
                  <a:pt x="66199" y="43422"/>
                  <a:pt x="66199" y="43124"/>
                </a:cubicBezTo>
                <a:cubicBezTo>
                  <a:pt x="66199" y="42827"/>
                  <a:pt x="66437" y="42589"/>
                  <a:pt x="66735" y="42589"/>
                </a:cubicBezTo>
                <a:close/>
                <a:moveTo>
                  <a:pt x="68675" y="14299"/>
                </a:moveTo>
                <a:cubicBezTo>
                  <a:pt x="68223" y="14299"/>
                  <a:pt x="67854" y="14669"/>
                  <a:pt x="67854" y="15121"/>
                </a:cubicBezTo>
                <a:cubicBezTo>
                  <a:pt x="67854" y="15526"/>
                  <a:pt x="68151" y="15847"/>
                  <a:pt x="68521" y="15919"/>
                </a:cubicBezTo>
                <a:lnTo>
                  <a:pt x="68521" y="35076"/>
                </a:lnTo>
                <a:lnTo>
                  <a:pt x="66604" y="37017"/>
                </a:lnTo>
                <a:lnTo>
                  <a:pt x="66604" y="42327"/>
                </a:lnTo>
                <a:cubicBezTo>
                  <a:pt x="66211" y="42398"/>
                  <a:pt x="65937" y="42720"/>
                  <a:pt x="65937" y="43124"/>
                </a:cubicBezTo>
                <a:cubicBezTo>
                  <a:pt x="65937" y="43577"/>
                  <a:pt x="66306" y="43946"/>
                  <a:pt x="66747" y="43946"/>
                </a:cubicBezTo>
                <a:cubicBezTo>
                  <a:pt x="67199" y="43946"/>
                  <a:pt x="67568" y="43577"/>
                  <a:pt x="67568" y="43124"/>
                </a:cubicBezTo>
                <a:cubicBezTo>
                  <a:pt x="67568" y="42720"/>
                  <a:pt x="67270" y="42398"/>
                  <a:pt x="66901" y="42327"/>
                </a:cubicBezTo>
                <a:lnTo>
                  <a:pt x="66901" y="37136"/>
                </a:lnTo>
                <a:lnTo>
                  <a:pt x="68818" y="35195"/>
                </a:lnTo>
                <a:lnTo>
                  <a:pt x="68818" y="15919"/>
                </a:lnTo>
                <a:cubicBezTo>
                  <a:pt x="69187" y="15847"/>
                  <a:pt x="69485" y="15526"/>
                  <a:pt x="69485" y="15121"/>
                </a:cubicBezTo>
                <a:cubicBezTo>
                  <a:pt x="69485" y="14669"/>
                  <a:pt x="69116" y="14299"/>
                  <a:pt x="68675" y="14299"/>
                </a:cubicBezTo>
                <a:close/>
                <a:moveTo>
                  <a:pt x="62377" y="43267"/>
                </a:moveTo>
                <a:cubicBezTo>
                  <a:pt x="62675" y="43267"/>
                  <a:pt x="62913" y="43505"/>
                  <a:pt x="62913" y="43803"/>
                </a:cubicBezTo>
                <a:cubicBezTo>
                  <a:pt x="62913" y="44101"/>
                  <a:pt x="62675" y="44339"/>
                  <a:pt x="62377" y="44339"/>
                </a:cubicBezTo>
                <a:cubicBezTo>
                  <a:pt x="62079" y="44327"/>
                  <a:pt x="61841" y="44101"/>
                  <a:pt x="61841" y="43803"/>
                </a:cubicBezTo>
                <a:cubicBezTo>
                  <a:pt x="61841" y="43505"/>
                  <a:pt x="62079" y="43267"/>
                  <a:pt x="62377" y="43267"/>
                </a:cubicBezTo>
                <a:close/>
                <a:moveTo>
                  <a:pt x="86678" y="43386"/>
                </a:moveTo>
                <a:cubicBezTo>
                  <a:pt x="86975" y="43386"/>
                  <a:pt x="87213" y="43625"/>
                  <a:pt x="87213" y="43922"/>
                </a:cubicBezTo>
                <a:cubicBezTo>
                  <a:pt x="87213" y="44220"/>
                  <a:pt x="86975" y="44458"/>
                  <a:pt x="86678" y="44458"/>
                </a:cubicBezTo>
                <a:cubicBezTo>
                  <a:pt x="86380" y="44458"/>
                  <a:pt x="86142" y="44220"/>
                  <a:pt x="86142" y="43922"/>
                </a:cubicBezTo>
                <a:cubicBezTo>
                  <a:pt x="86142" y="43625"/>
                  <a:pt x="86380" y="43386"/>
                  <a:pt x="86678" y="43386"/>
                </a:cubicBezTo>
                <a:close/>
                <a:moveTo>
                  <a:pt x="139184" y="44053"/>
                </a:moveTo>
                <a:cubicBezTo>
                  <a:pt x="139482" y="44053"/>
                  <a:pt x="139720" y="44291"/>
                  <a:pt x="139720" y="44589"/>
                </a:cubicBezTo>
                <a:cubicBezTo>
                  <a:pt x="139720" y="44887"/>
                  <a:pt x="139482" y="45125"/>
                  <a:pt x="139184" y="45125"/>
                </a:cubicBezTo>
                <a:cubicBezTo>
                  <a:pt x="138887" y="45125"/>
                  <a:pt x="138648" y="44887"/>
                  <a:pt x="138648" y="44589"/>
                </a:cubicBezTo>
                <a:cubicBezTo>
                  <a:pt x="138648" y="44291"/>
                  <a:pt x="138887" y="44053"/>
                  <a:pt x="139184" y="44053"/>
                </a:cubicBezTo>
                <a:close/>
                <a:moveTo>
                  <a:pt x="41660" y="27908"/>
                </a:moveTo>
                <a:cubicBezTo>
                  <a:pt x="41208" y="27908"/>
                  <a:pt x="40839" y="28277"/>
                  <a:pt x="40839" y="28718"/>
                </a:cubicBezTo>
                <a:cubicBezTo>
                  <a:pt x="40839" y="29123"/>
                  <a:pt x="41136" y="29456"/>
                  <a:pt x="41505" y="29528"/>
                </a:cubicBezTo>
                <a:lnTo>
                  <a:pt x="41505" y="36636"/>
                </a:lnTo>
                <a:lnTo>
                  <a:pt x="32159" y="46065"/>
                </a:lnTo>
                <a:lnTo>
                  <a:pt x="32373" y="46256"/>
                </a:lnTo>
                <a:lnTo>
                  <a:pt x="41767" y="36790"/>
                </a:lnTo>
                <a:lnTo>
                  <a:pt x="41803" y="36743"/>
                </a:lnTo>
                <a:lnTo>
                  <a:pt x="41803" y="29516"/>
                </a:lnTo>
                <a:cubicBezTo>
                  <a:pt x="42184" y="29456"/>
                  <a:pt x="42482" y="29123"/>
                  <a:pt x="42482" y="28718"/>
                </a:cubicBezTo>
                <a:cubicBezTo>
                  <a:pt x="42482" y="28277"/>
                  <a:pt x="42101" y="27908"/>
                  <a:pt x="41660" y="27908"/>
                </a:cubicBezTo>
                <a:close/>
                <a:moveTo>
                  <a:pt x="88940" y="45613"/>
                </a:moveTo>
                <a:cubicBezTo>
                  <a:pt x="89237" y="45613"/>
                  <a:pt x="89476" y="45851"/>
                  <a:pt x="89476" y="46149"/>
                </a:cubicBezTo>
                <a:cubicBezTo>
                  <a:pt x="89476" y="46446"/>
                  <a:pt x="89237" y="46684"/>
                  <a:pt x="88940" y="46684"/>
                </a:cubicBezTo>
                <a:cubicBezTo>
                  <a:pt x="88642" y="46684"/>
                  <a:pt x="88404" y="46446"/>
                  <a:pt x="88404" y="46149"/>
                </a:cubicBezTo>
                <a:cubicBezTo>
                  <a:pt x="88404" y="45851"/>
                  <a:pt x="88642" y="45613"/>
                  <a:pt x="88940" y="45613"/>
                </a:cubicBezTo>
                <a:close/>
                <a:moveTo>
                  <a:pt x="16847" y="48030"/>
                </a:moveTo>
                <a:cubicBezTo>
                  <a:pt x="17145" y="48030"/>
                  <a:pt x="17383" y="48268"/>
                  <a:pt x="17383" y="48566"/>
                </a:cubicBezTo>
                <a:cubicBezTo>
                  <a:pt x="17383" y="48863"/>
                  <a:pt x="17145" y="49101"/>
                  <a:pt x="16847" y="49101"/>
                </a:cubicBezTo>
                <a:cubicBezTo>
                  <a:pt x="16550" y="49101"/>
                  <a:pt x="16312" y="48863"/>
                  <a:pt x="16312" y="48566"/>
                </a:cubicBezTo>
                <a:cubicBezTo>
                  <a:pt x="16312" y="48268"/>
                  <a:pt x="16550" y="48030"/>
                  <a:pt x="16847" y="48030"/>
                </a:cubicBezTo>
                <a:close/>
                <a:moveTo>
                  <a:pt x="19776" y="48030"/>
                </a:moveTo>
                <a:cubicBezTo>
                  <a:pt x="20074" y="48030"/>
                  <a:pt x="20312" y="48268"/>
                  <a:pt x="20312" y="48566"/>
                </a:cubicBezTo>
                <a:cubicBezTo>
                  <a:pt x="20312" y="48863"/>
                  <a:pt x="20074" y="49101"/>
                  <a:pt x="19776" y="49101"/>
                </a:cubicBezTo>
                <a:cubicBezTo>
                  <a:pt x="19479" y="49101"/>
                  <a:pt x="19241" y="48863"/>
                  <a:pt x="19241" y="48566"/>
                </a:cubicBezTo>
                <a:cubicBezTo>
                  <a:pt x="19241" y="48268"/>
                  <a:pt x="19479" y="48030"/>
                  <a:pt x="19776" y="48030"/>
                </a:cubicBezTo>
                <a:close/>
                <a:moveTo>
                  <a:pt x="16859" y="47744"/>
                </a:moveTo>
                <a:cubicBezTo>
                  <a:pt x="16419" y="47744"/>
                  <a:pt x="16038" y="48113"/>
                  <a:pt x="16038" y="48566"/>
                </a:cubicBezTo>
                <a:cubicBezTo>
                  <a:pt x="16038" y="49006"/>
                  <a:pt x="16419" y="49375"/>
                  <a:pt x="16859" y="49375"/>
                </a:cubicBezTo>
                <a:cubicBezTo>
                  <a:pt x="17312" y="49375"/>
                  <a:pt x="17681" y="49006"/>
                  <a:pt x="17681" y="48566"/>
                </a:cubicBezTo>
                <a:cubicBezTo>
                  <a:pt x="17681" y="48113"/>
                  <a:pt x="17312" y="47744"/>
                  <a:pt x="16859" y="47744"/>
                </a:cubicBezTo>
                <a:close/>
                <a:moveTo>
                  <a:pt x="19776" y="47744"/>
                </a:moveTo>
                <a:cubicBezTo>
                  <a:pt x="19336" y="47744"/>
                  <a:pt x="18967" y="48113"/>
                  <a:pt x="18967" y="48566"/>
                </a:cubicBezTo>
                <a:cubicBezTo>
                  <a:pt x="18967" y="49006"/>
                  <a:pt x="19336" y="49375"/>
                  <a:pt x="19776" y="49375"/>
                </a:cubicBezTo>
                <a:cubicBezTo>
                  <a:pt x="20229" y="49375"/>
                  <a:pt x="20598" y="49006"/>
                  <a:pt x="20598" y="48566"/>
                </a:cubicBezTo>
                <a:cubicBezTo>
                  <a:pt x="20598" y="48113"/>
                  <a:pt x="20229" y="47744"/>
                  <a:pt x="19776" y="47744"/>
                </a:cubicBezTo>
                <a:close/>
                <a:moveTo>
                  <a:pt x="13942" y="47613"/>
                </a:moveTo>
                <a:cubicBezTo>
                  <a:pt x="13430" y="47613"/>
                  <a:pt x="12990" y="48042"/>
                  <a:pt x="12990" y="48566"/>
                </a:cubicBezTo>
                <a:cubicBezTo>
                  <a:pt x="12990" y="49078"/>
                  <a:pt x="13430" y="49518"/>
                  <a:pt x="13942" y="49518"/>
                </a:cubicBezTo>
                <a:cubicBezTo>
                  <a:pt x="14466" y="49518"/>
                  <a:pt x="14895" y="49078"/>
                  <a:pt x="14895" y="48566"/>
                </a:cubicBezTo>
                <a:cubicBezTo>
                  <a:pt x="14895" y="48042"/>
                  <a:pt x="14466" y="47613"/>
                  <a:pt x="13942" y="47613"/>
                </a:cubicBezTo>
                <a:close/>
                <a:moveTo>
                  <a:pt x="44315" y="32326"/>
                </a:moveTo>
                <a:cubicBezTo>
                  <a:pt x="43875" y="32326"/>
                  <a:pt x="43506" y="32695"/>
                  <a:pt x="43506" y="33147"/>
                </a:cubicBezTo>
                <a:cubicBezTo>
                  <a:pt x="43506" y="33564"/>
                  <a:pt x="43803" y="33897"/>
                  <a:pt x="44172" y="33957"/>
                </a:cubicBezTo>
                <a:lnTo>
                  <a:pt x="44172" y="37469"/>
                </a:lnTo>
                <a:lnTo>
                  <a:pt x="32159" y="49578"/>
                </a:lnTo>
                <a:lnTo>
                  <a:pt x="32373" y="49768"/>
                </a:lnTo>
                <a:lnTo>
                  <a:pt x="44422" y="37624"/>
                </a:lnTo>
                <a:lnTo>
                  <a:pt x="44470" y="37576"/>
                </a:lnTo>
                <a:lnTo>
                  <a:pt x="44470" y="33945"/>
                </a:lnTo>
                <a:cubicBezTo>
                  <a:pt x="44851" y="33873"/>
                  <a:pt x="45137" y="33540"/>
                  <a:pt x="45137" y="33147"/>
                </a:cubicBezTo>
                <a:cubicBezTo>
                  <a:pt x="45137" y="32695"/>
                  <a:pt x="44768" y="32326"/>
                  <a:pt x="44315" y="32326"/>
                </a:cubicBezTo>
                <a:close/>
                <a:moveTo>
                  <a:pt x="50221" y="48899"/>
                </a:moveTo>
                <a:cubicBezTo>
                  <a:pt x="50518" y="48899"/>
                  <a:pt x="50756" y="49137"/>
                  <a:pt x="50756" y="49435"/>
                </a:cubicBezTo>
                <a:cubicBezTo>
                  <a:pt x="50756" y="49732"/>
                  <a:pt x="50518" y="49971"/>
                  <a:pt x="50221" y="49971"/>
                </a:cubicBezTo>
                <a:cubicBezTo>
                  <a:pt x="49923" y="49971"/>
                  <a:pt x="49685" y="49732"/>
                  <a:pt x="49685" y="49435"/>
                </a:cubicBezTo>
                <a:cubicBezTo>
                  <a:pt x="49685" y="49137"/>
                  <a:pt x="49923" y="48899"/>
                  <a:pt x="50221" y="48899"/>
                </a:cubicBezTo>
                <a:close/>
                <a:moveTo>
                  <a:pt x="32385" y="23860"/>
                </a:moveTo>
                <a:cubicBezTo>
                  <a:pt x="31945" y="23860"/>
                  <a:pt x="31564" y="24229"/>
                  <a:pt x="31564" y="24670"/>
                </a:cubicBezTo>
                <a:cubicBezTo>
                  <a:pt x="31564" y="25075"/>
                  <a:pt x="31861" y="25408"/>
                  <a:pt x="32242" y="25479"/>
                </a:cubicBezTo>
                <a:lnTo>
                  <a:pt x="32242" y="32826"/>
                </a:lnTo>
                <a:lnTo>
                  <a:pt x="24217" y="40910"/>
                </a:lnTo>
                <a:lnTo>
                  <a:pt x="24217" y="51578"/>
                </a:lnTo>
                <a:lnTo>
                  <a:pt x="22717" y="53102"/>
                </a:lnTo>
                <a:lnTo>
                  <a:pt x="5775" y="53102"/>
                </a:lnTo>
                <a:lnTo>
                  <a:pt x="5775" y="53376"/>
                </a:lnTo>
                <a:lnTo>
                  <a:pt x="22836" y="53376"/>
                </a:lnTo>
                <a:lnTo>
                  <a:pt x="24503" y="51697"/>
                </a:lnTo>
                <a:lnTo>
                  <a:pt x="24503" y="41029"/>
                </a:lnTo>
                <a:lnTo>
                  <a:pt x="24515" y="41029"/>
                </a:lnTo>
                <a:lnTo>
                  <a:pt x="32492" y="32992"/>
                </a:lnTo>
                <a:lnTo>
                  <a:pt x="32540" y="32945"/>
                </a:lnTo>
                <a:lnTo>
                  <a:pt x="32540" y="25479"/>
                </a:lnTo>
                <a:cubicBezTo>
                  <a:pt x="32921" y="25408"/>
                  <a:pt x="33207" y="25075"/>
                  <a:pt x="33207" y="24670"/>
                </a:cubicBezTo>
                <a:cubicBezTo>
                  <a:pt x="33207" y="24229"/>
                  <a:pt x="32838" y="23860"/>
                  <a:pt x="32385" y="23860"/>
                </a:cubicBezTo>
                <a:close/>
                <a:moveTo>
                  <a:pt x="34647" y="23860"/>
                </a:moveTo>
                <a:cubicBezTo>
                  <a:pt x="34207" y="23860"/>
                  <a:pt x="33826" y="24229"/>
                  <a:pt x="33826" y="24670"/>
                </a:cubicBezTo>
                <a:cubicBezTo>
                  <a:pt x="33826" y="25075"/>
                  <a:pt x="34123" y="25408"/>
                  <a:pt x="34504" y="25479"/>
                </a:cubicBezTo>
                <a:lnTo>
                  <a:pt x="34504" y="33564"/>
                </a:lnTo>
                <a:lnTo>
                  <a:pt x="26492" y="41624"/>
                </a:lnTo>
                <a:lnTo>
                  <a:pt x="26492" y="52316"/>
                </a:lnTo>
                <a:lnTo>
                  <a:pt x="23455" y="55364"/>
                </a:lnTo>
                <a:lnTo>
                  <a:pt x="5775" y="55364"/>
                </a:lnTo>
                <a:lnTo>
                  <a:pt x="5775" y="55650"/>
                </a:lnTo>
                <a:lnTo>
                  <a:pt x="23574" y="55650"/>
                </a:lnTo>
                <a:lnTo>
                  <a:pt x="26777" y="52411"/>
                </a:lnTo>
                <a:lnTo>
                  <a:pt x="26777" y="41743"/>
                </a:lnTo>
                <a:lnTo>
                  <a:pt x="34754" y="33707"/>
                </a:lnTo>
                <a:lnTo>
                  <a:pt x="34802" y="33659"/>
                </a:lnTo>
                <a:lnTo>
                  <a:pt x="34802" y="25479"/>
                </a:lnTo>
                <a:cubicBezTo>
                  <a:pt x="35183" y="25408"/>
                  <a:pt x="35469" y="25075"/>
                  <a:pt x="35469" y="24670"/>
                </a:cubicBezTo>
                <a:cubicBezTo>
                  <a:pt x="35469" y="24229"/>
                  <a:pt x="35100" y="23860"/>
                  <a:pt x="34647" y="23860"/>
                </a:cubicBezTo>
                <a:close/>
                <a:moveTo>
                  <a:pt x="141434" y="40148"/>
                </a:moveTo>
                <a:cubicBezTo>
                  <a:pt x="140911" y="40148"/>
                  <a:pt x="140482" y="40553"/>
                  <a:pt x="140482" y="41089"/>
                </a:cubicBezTo>
                <a:cubicBezTo>
                  <a:pt x="140482" y="41398"/>
                  <a:pt x="140625" y="41672"/>
                  <a:pt x="140863" y="41851"/>
                </a:cubicBezTo>
                <a:lnTo>
                  <a:pt x="140863" y="48589"/>
                </a:lnTo>
                <a:lnTo>
                  <a:pt x="151329" y="58710"/>
                </a:lnTo>
                <a:lnTo>
                  <a:pt x="152114" y="57888"/>
                </a:lnTo>
                <a:lnTo>
                  <a:pt x="141994" y="48113"/>
                </a:lnTo>
                <a:lnTo>
                  <a:pt x="141994" y="41862"/>
                </a:lnTo>
                <a:cubicBezTo>
                  <a:pt x="142232" y="41684"/>
                  <a:pt x="142387" y="41422"/>
                  <a:pt x="142387" y="41100"/>
                </a:cubicBezTo>
                <a:cubicBezTo>
                  <a:pt x="142387" y="40588"/>
                  <a:pt x="141946" y="40148"/>
                  <a:pt x="141434" y="40148"/>
                </a:cubicBezTo>
                <a:close/>
                <a:moveTo>
                  <a:pt x="139172" y="43767"/>
                </a:moveTo>
                <a:cubicBezTo>
                  <a:pt x="138720" y="43767"/>
                  <a:pt x="138351" y="44136"/>
                  <a:pt x="138351" y="44589"/>
                </a:cubicBezTo>
                <a:cubicBezTo>
                  <a:pt x="138351" y="44994"/>
                  <a:pt x="138648" y="45315"/>
                  <a:pt x="139017" y="45387"/>
                </a:cubicBezTo>
                <a:lnTo>
                  <a:pt x="139017" y="49113"/>
                </a:lnTo>
                <a:lnTo>
                  <a:pt x="151364" y="61436"/>
                </a:lnTo>
                <a:lnTo>
                  <a:pt x="151555" y="61222"/>
                </a:lnTo>
                <a:lnTo>
                  <a:pt x="139291" y="48994"/>
                </a:lnTo>
                <a:lnTo>
                  <a:pt x="139291" y="45387"/>
                </a:lnTo>
                <a:lnTo>
                  <a:pt x="139315" y="45387"/>
                </a:lnTo>
                <a:cubicBezTo>
                  <a:pt x="139708" y="45315"/>
                  <a:pt x="139994" y="44994"/>
                  <a:pt x="139994" y="44589"/>
                </a:cubicBezTo>
                <a:cubicBezTo>
                  <a:pt x="139994" y="44136"/>
                  <a:pt x="139613" y="43767"/>
                  <a:pt x="139172" y="43767"/>
                </a:cubicBezTo>
                <a:close/>
                <a:moveTo>
                  <a:pt x="37445" y="61758"/>
                </a:moveTo>
                <a:cubicBezTo>
                  <a:pt x="37743" y="61758"/>
                  <a:pt x="37981" y="61996"/>
                  <a:pt x="37981" y="62293"/>
                </a:cubicBezTo>
                <a:cubicBezTo>
                  <a:pt x="37981" y="62591"/>
                  <a:pt x="37743" y="62829"/>
                  <a:pt x="37445" y="62829"/>
                </a:cubicBezTo>
                <a:cubicBezTo>
                  <a:pt x="37148" y="62829"/>
                  <a:pt x="36909" y="62591"/>
                  <a:pt x="36909" y="62293"/>
                </a:cubicBezTo>
                <a:cubicBezTo>
                  <a:pt x="36909" y="61996"/>
                  <a:pt x="37148" y="61758"/>
                  <a:pt x="37445" y="61758"/>
                </a:cubicBezTo>
                <a:close/>
                <a:moveTo>
                  <a:pt x="115907" y="33695"/>
                </a:moveTo>
                <a:cubicBezTo>
                  <a:pt x="115443" y="33695"/>
                  <a:pt x="115086" y="34052"/>
                  <a:pt x="115086" y="34516"/>
                </a:cubicBezTo>
                <a:cubicBezTo>
                  <a:pt x="115086" y="34957"/>
                  <a:pt x="115467" y="35326"/>
                  <a:pt x="115907" y="35326"/>
                </a:cubicBezTo>
                <a:cubicBezTo>
                  <a:pt x="116086" y="35326"/>
                  <a:pt x="116253" y="35266"/>
                  <a:pt x="116372" y="35183"/>
                </a:cubicBezTo>
                <a:lnTo>
                  <a:pt x="126742" y="45541"/>
                </a:lnTo>
                <a:lnTo>
                  <a:pt x="126790" y="45589"/>
                </a:lnTo>
                <a:lnTo>
                  <a:pt x="135053" y="45589"/>
                </a:lnTo>
                <a:lnTo>
                  <a:pt x="136791" y="47315"/>
                </a:lnTo>
                <a:lnTo>
                  <a:pt x="136791" y="49828"/>
                </a:lnTo>
                <a:lnTo>
                  <a:pt x="150412" y="63413"/>
                </a:lnTo>
                <a:lnTo>
                  <a:pt x="150602" y="63210"/>
                </a:lnTo>
                <a:lnTo>
                  <a:pt x="137065" y="49709"/>
                </a:lnTo>
                <a:lnTo>
                  <a:pt x="137065" y="47196"/>
                </a:lnTo>
                <a:lnTo>
                  <a:pt x="135160" y="45291"/>
                </a:lnTo>
                <a:lnTo>
                  <a:pt x="126909" y="45291"/>
                </a:lnTo>
                <a:lnTo>
                  <a:pt x="116574" y="34969"/>
                </a:lnTo>
                <a:cubicBezTo>
                  <a:pt x="116669" y="34838"/>
                  <a:pt x="116729" y="34671"/>
                  <a:pt x="116729" y="34516"/>
                </a:cubicBezTo>
                <a:cubicBezTo>
                  <a:pt x="116729" y="34064"/>
                  <a:pt x="116348" y="33695"/>
                  <a:pt x="115907" y="33695"/>
                </a:cubicBezTo>
                <a:close/>
                <a:moveTo>
                  <a:pt x="35231" y="64008"/>
                </a:moveTo>
                <a:cubicBezTo>
                  <a:pt x="35528" y="64008"/>
                  <a:pt x="35766" y="64246"/>
                  <a:pt x="35766" y="64544"/>
                </a:cubicBezTo>
                <a:cubicBezTo>
                  <a:pt x="35766" y="64841"/>
                  <a:pt x="35528" y="65080"/>
                  <a:pt x="35231" y="65080"/>
                </a:cubicBezTo>
                <a:cubicBezTo>
                  <a:pt x="34933" y="65068"/>
                  <a:pt x="34695" y="64830"/>
                  <a:pt x="34695" y="64544"/>
                </a:cubicBezTo>
                <a:cubicBezTo>
                  <a:pt x="34695" y="64246"/>
                  <a:pt x="34933" y="64008"/>
                  <a:pt x="35231" y="64008"/>
                </a:cubicBezTo>
                <a:close/>
                <a:moveTo>
                  <a:pt x="36898" y="23872"/>
                </a:moveTo>
                <a:cubicBezTo>
                  <a:pt x="36445" y="23872"/>
                  <a:pt x="36076" y="24241"/>
                  <a:pt x="36076" y="24694"/>
                </a:cubicBezTo>
                <a:cubicBezTo>
                  <a:pt x="36076" y="25087"/>
                  <a:pt x="36374" y="25420"/>
                  <a:pt x="36743" y="25491"/>
                </a:cubicBezTo>
                <a:lnTo>
                  <a:pt x="36731" y="34254"/>
                </a:lnTo>
                <a:lnTo>
                  <a:pt x="28730" y="42339"/>
                </a:lnTo>
                <a:lnTo>
                  <a:pt x="28730" y="53007"/>
                </a:lnTo>
                <a:lnTo>
                  <a:pt x="24158" y="57626"/>
                </a:lnTo>
                <a:lnTo>
                  <a:pt x="13061" y="57626"/>
                </a:lnTo>
                <a:lnTo>
                  <a:pt x="5834" y="64901"/>
                </a:lnTo>
                <a:lnTo>
                  <a:pt x="6037" y="65091"/>
                </a:lnTo>
                <a:lnTo>
                  <a:pt x="13180" y="57888"/>
                </a:lnTo>
                <a:lnTo>
                  <a:pt x="24277" y="57888"/>
                </a:lnTo>
                <a:lnTo>
                  <a:pt x="24277" y="57912"/>
                </a:lnTo>
                <a:lnTo>
                  <a:pt x="29004" y="53126"/>
                </a:lnTo>
                <a:lnTo>
                  <a:pt x="29004" y="42458"/>
                </a:lnTo>
                <a:lnTo>
                  <a:pt x="37029" y="34373"/>
                </a:lnTo>
                <a:lnTo>
                  <a:pt x="37040" y="25491"/>
                </a:lnTo>
                <a:cubicBezTo>
                  <a:pt x="37433" y="25420"/>
                  <a:pt x="37719" y="25087"/>
                  <a:pt x="37719" y="24694"/>
                </a:cubicBezTo>
                <a:cubicBezTo>
                  <a:pt x="37719" y="24241"/>
                  <a:pt x="37338" y="23872"/>
                  <a:pt x="36898" y="23872"/>
                </a:cubicBezTo>
                <a:close/>
                <a:moveTo>
                  <a:pt x="68997" y="64734"/>
                </a:moveTo>
                <a:cubicBezTo>
                  <a:pt x="69294" y="64734"/>
                  <a:pt x="69533" y="64972"/>
                  <a:pt x="69533" y="65270"/>
                </a:cubicBezTo>
                <a:cubicBezTo>
                  <a:pt x="69533" y="65568"/>
                  <a:pt x="69294" y="65806"/>
                  <a:pt x="68997" y="65806"/>
                </a:cubicBezTo>
                <a:cubicBezTo>
                  <a:pt x="68699" y="65806"/>
                  <a:pt x="68461" y="65568"/>
                  <a:pt x="68461" y="65270"/>
                </a:cubicBezTo>
                <a:cubicBezTo>
                  <a:pt x="68461" y="64972"/>
                  <a:pt x="68699" y="64734"/>
                  <a:pt x="68997" y="64734"/>
                </a:cubicBezTo>
                <a:close/>
                <a:moveTo>
                  <a:pt x="115134" y="65246"/>
                </a:moveTo>
                <a:cubicBezTo>
                  <a:pt x="115431" y="65246"/>
                  <a:pt x="115669" y="65484"/>
                  <a:pt x="115669" y="65782"/>
                </a:cubicBezTo>
                <a:cubicBezTo>
                  <a:pt x="115669" y="66080"/>
                  <a:pt x="115431" y="66318"/>
                  <a:pt x="115134" y="66318"/>
                </a:cubicBezTo>
                <a:cubicBezTo>
                  <a:pt x="114836" y="66318"/>
                  <a:pt x="114598" y="66080"/>
                  <a:pt x="114598" y="65782"/>
                </a:cubicBezTo>
                <a:cubicBezTo>
                  <a:pt x="114598" y="65484"/>
                  <a:pt x="114836" y="65246"/>
                  <a:pt x="115134" y="65246"/>
                </a:cubicBezTo>
                <a:close/>
                <a:moveTo>
                  <a:pt x="115134" y="64960"/>
                </a:moveTo>
                <a:cubicBezTo>
                  <a:pt x="114681" y="64960"/>
                  <a:pt x="114312" y="65330"/>
                  <a:pt x="114312" y="65782"/>
                </a:cubicBezTo>
                <a:cubicBezTo>
                  <a:pt x="114312" y="66223"/>
                  <a:pt x="114681" y="66604"/>
                  <a:pt x="115134" y="66604"/>
                </a:cubicBezTo>
                <a:cubicBezTo>
                  <a:pt x="115574" y="66604"/>
                  <a:pt x="115955" y="66246"/>
                  <a:pt x="115955" y="65782"/>
                </a:cubicBezTo>
                <a:cubicBezTo>
                  <a:pt x="115955" y="65330"/>
                  <a:pt x="115574" y="64960"/>
                  <a:pt x="115134" y="64960"/>
                </a:cubicBezTo>
                <a:close/>
                <a:moveTo>
                  <a:pt x="102525" y="65901"/>
                </a:moveTo>
                <a:cubicBezTo>
                  <a:pt x="102822" y="65901"/>
                  <a:pt x="103061" y="66139"/>
                  <a:pt x="103061" y="66437"/>
                </a:cubicBezTo>
                <a:cubicBezTo>
                  <a:pt x="103061" y="66735"/>
                  <a:pt x="102822" y="66973"/>
                  <a:pt x="102525" y="66973"/>
                </a:cubicBezTo>
                <a:cubicBezTo>
                  <a:pt x="102227" y="66973"/>
                  <a:pt x="101989" y="66735"/>
                  <a:pt x="101989" y="66437"/>
                </a:cubicBezTo>
                <a:cubicBezTo>
                  <a:pt x="101989" y="66139"/>
                  <a:pt x="102227" y="65901"/>
                  <a:pt x="102525" y="65901"/>
                </a:cubicBezTo>
                <a:close/>
                <a:moveTo>
                  <a:pt x="105442" y="65901"/>
                </a:moveTo>
                <a:cubicBezTo>
                  <a:pt x="105740" y="65901"/>
                  <a:pt x="105978" y="66139"/>
                  <a:pt x="105978" y="66437"/>
                </a:cubicBezTo>
                <a:cubicBezTo>
                  <a:pt x="105966" y="66735"/>
                  <a:pt x="105728" y="66973"/>
                  <a:pt x="105442" y="66973"/>
                </a:cubicBezTo>
                <a:cubicBezTo>
                  <a:pt x="105144" y="66973"/>
                  <a:pt x="104906" y="66735"/>
                  <a:pt x="104906" y="66437"/>
                </a:cubicBezTo>
                <a:cubicBezTo>
                  <a:pt x="104906" y="66139"/>
                  <a:pt x="105144" y="65901"/>
                  <a:pt x="105442" y="65901"/>
                </a:cubicBezTo>
                <a:close/>
                <a:moveTo>
                  <a:pt x="32957" y="66306"/>
                </a:moveTo>
                <a:cubicBezTo>
                  <a:pt x="33254" y="66306"/>
                  <a:pt x="33492" y="66544"/>
                  <a:pt x="33492" y="66842"/>
                </a:cubicBezTo>
                <a:cubicBezTo>
                  <a:pt x="33492" y="67139"/>
                  <a:pt x="33254" y="67377"/>
                  <a:pt x="32957" y="67377"/>
                </a:cubicBezTo>
                <a:cubicBezTo>
                  <a:pt x="32659" y="67377"/>
                  <a:pt x="32409" y="67139"/>
                  <a:pt x="32409" y="66842"/>
                </a:cubicBezTo>
                <a:cubicBezTo>
                  <a:pt x="32409" y="66544"/>
                  <a:pt x="32659" y="66306"/>
                  <a:pt x="32957" y="66306"/>
                </a:cubicBezTo>
                <a:close/>
                <a:moveTo>
                  <a:pt x="68997" y="67449"/>
                </a:moveTo>
                <a:cubicBezTo>
                  <a:pt x="69294" y="67449"/>
                  <a:pt x="69533" y="67687"/>
                  <a:pt x="69533" y="67985"/>
                </a:cubicBezTo>
                <a:cubicBezTo>
                  <a:pt x="69533" y="68282"/>
                  <a:pt x="69294" y="68520"/>
                  <a:pt x="68997" y="68520"/>
                </a:cubicBezTo>
                <a:cubicBezTo>
                  <a:pt x="68699" y="68520"/>
                  <a:pt x="68461" y="68282"/>
                  <a:pt x="68461" y="67985"/>
                </a:cubicBezTo>
                <a:cubicBezTo>
                  <a:pt x="68461" y="67687"/>
                  <a:pt x="68699" y="67449"/>
                  <a:pt x="68997" y="67449"/>
                </a:cubicBezTo>
                <a:close/>
                <a:moveTo>
                  <a:pt x="117392" y="67519"/>
                </a:moveTo>
                <a:cubicBezTo>
                  <a:pt x="117530" y="67519"/>
                  <a:pt x="117665" y="67566"/>
                  <a:pt x="117765" y="67675"/>
                </a:cubicBezTo>
                <a:cubicBezTo>
                  <a:pt x="117872" y="67770"/>
                  <a:pt x="117920" y="67913"/>
                  <a:pt x="117920" y="68044"/>
                </a:cubicBezTo>
                <a:cubicBezTo>
                  <a:pt x="117920" y="68092"/>
                  <a:pt x="117920" y="68128"/>
                  <a:pt x="117908" y="68175"/>
                </a:cubicBezTo>
                <a:cubicBezTo>
                  <a:pt x="117860" y="68354"/>
                  <a:pt x="117705" y="68520"/>
                  <a:pt x="117515" y="68568"/>
                </a:cubicBezTo>
                <a:cubicBezTo>
                  <a:pt x="117470" y="68577"/>
                  <a:pt x="117426" y="68581"/>
                  <a:pt x="117382" y="68581"/>
                </a:cubicBezTo>
                <a:cubicBezTo>
                  <a:pt x="117243" y="68581"/>
                  <a:pt x="117115" y="68534"/>
                  <a:pt x="117015" y="68425"/>
                </a:cubicBezTo>
                <a:cubicBezTo>
                  <a:pt x="116872" y="68294"/>
                  <a:pt x="116836" y="68104"/>
                  <a:pt x="116872" y="67925"/>
                </a:cubicBezTo>
                <a:cubicBezTo>
                  <a:pt x="116919" y="67747"/>
                  <a:pt x="117062" y="67580"/>
                  <a:pt x="117265" y="67532"/>
                </a:cubicBezTo>
                <a:cubicBezTo>
                  <a:pt x="117307" y="67524"/>
                  <a:pt x="117350" y="67519"/>
                  <a:pt x="117392" y="67519"/>
                </a:cubicBezTo>
                <a:close/>
                <a:moveTo>
                  <a:pt x="117403" y="67226"/>
                </a:moveTo>
                <a:cubicBezTo>
                  <a:pt x="117330" y="67226"/>
                  <a:pt x="117256" y="67237"/>
                  <a:pt x="117181" y="67258"/>
                </a:cubicBezTo>
                <a:cubicBezTo>
                  <a:pt x="116908" y="67330"/>
                  <a:pt x="116669" y="67556"/>
                  <a:pt x="116598" y="67854"/>
                </a:cubicBezTo>
                <a:cubicBezTo>
                  <a:pt x="116574" y="67901"/>
                  <a:pt x="116562" y="67985"/>
                  <a:pt x="116562" y="68044"/>
                </a:cubicBezTo>
                <a:cubicBezTo>
                  <a:pt x="116562" y="68270"/>
                  <a:pt x="116658" y="68461"/>
                  <a:pt x="116800" y="68628"/>
                </a:cubicBezTo>
                <a:cubicBezTo>
                  <a:pt x="116961" y="68779"/>
                  <a:pt x="117154" y="68857"/>
                  <a:pt x="117361" y="68857"/>
                </a:cubicBezTo>
                <a:cubicBezTo>
                  <a:pt x="117431" y="68857"/>
                  <a:pt x="117502" y="68848"/>
                  <a:pt x="117574" y="68830"/>
                </a:cubicBezTo>
                <a:cubicBezTo>
                  <a:pt x="117860" y="68759"/>
                  <a:pt x="118098" y="68532"/>
                  <a:pt x="118170" y="68235"/>
                </a:cubicBezTo>
                <a:cubicBezTo>
                  <a:pt x="118241" y="67949"/>
                  <a:pt x="118158" y="67651"/>
                  <a:pt x="117955" y="67461"/>
                </a:cubicBezTo>
                <a:cubicBezTo>
                  <a:pt x="117805" y="67311"/>
                  <a:pt x="117610" y="67226"/>
                  <a:pt x="117403" y="67226"/>
                </a:cubicBezTo>
                <a:close/>
                <a:moveTo>
                  <a:pt x="104668" y="29420"/>
                </a:moveTo>
                <a:cubicBezTo>
                  <a:pt x="104156" y="29420"/>
                  <a:pt x="103704" y="29849"/>
                  <a:pt x="103704" y="30373"/>
                </a:cubicBezTo>
                <a:cubicBezTo>
                  <a:pt x="103704" y="30897"/>
                  <a:pt x="104132" y="31325"/>
                  <a:pt x="104656" y="31325"/>
                </a:cubicBezTo>
                <a:cubicBezTo>
                  <a:pt x="104704" y="31325"/>
                  <a:pt x="104751" y="31325"/>
                  <a:pt x="104787" y="31313"/>
                </a:cubicBezTo>
                <a:lnTo>
                  <a:pt x="123682" y="50054"/>
                </a:lnTo>
                <a:lnTo>
                  <a:pt x="130135" y="50054"/>
                </a:lnTo>
                <a:lnTo>
                  <a:pt x="150781" y="70533"/>
                </a:lnTo>
                <a:lnTo>
                  <a:pt x="151579" y="69723"/>
                </a:lnTo>
                <a:lnTo>
                  <a:pt x="130612" y="48923"/>
                </a:lnTo>
                <a:lnTo>
                  <a:pt x="124158" y="48923"/>
                </a:lnTo>
                <a:lnTo>
                  <a:pt x="105609" y="30504"/>
                </a:lnTo>
                <a:cubicBezTo>
                  <a:pt x="105609" y="30468"/>
                  <a:pt x="105620" y="30421"/>
                  <a:pt x="105620" y="30373"/>
                </a:cubicBezTo>
                <a:cubicBezTo>
                  <a:pt x="105620" y="29849"/>
                  <a:pt x="105192" y="29420"/>
                  <a:pt x="104668" y="29420"/>
                </a:cubicBezTo>
                <a:close/>
                <a:moveTo>
                  <a:pt x="76950" y="69854"/>
                </a:moveTo>
                <a:cubicBezTo>
                  <a:pt x="77248" y="69854"/>
                  <a:pt x="77486" y="70092"/>
                  <a:pt x="77486" y="70390"/>
                </a:cubicBezTo>
                <a:cubicBezTo>
                  <a:pt x="77486" y="70687"/>
                  <a:pt x="77248" y="70926"/>
                  <a:pt x="76950" y="70926"/>
                </a:cubicBezTo>
                <a:cubicBezTo>
                  <a:pt x="76653" y="70914"/>
                  <a:pt x="76414" y="70675"/>
                  <a:pt x="76414" y="70390"/>
                </a:cubicBezTo>
                <a:cubicBezTo>
                  <a:pt x="76414" y="70092"/>
                  <a:pt x="76653" y="69854"/>
                  <a:pt x="76950" y="69854"/>
                </a:cubicBezTo>
                <a:close/>
                <a:moveTo>
                  <a:pt x="119646" y="69366"/>
                </a:moveTo>
                <a:cubicBezTo>
                  <a:pt x="119122" y="69366"/>
                  <a:pt x="118694" y="69794"/>
                  <a:pt x="118694" y="70318"/>
                </a:cubicBezTo>
                <a:cubicBezTo>
                  <a:pt x="118694" y="70842"/>
                  <a:pt x="119122" y="71271"/>
                  <a:pt x="119646" y="71271"/>
                </a:cubicBezTo>
                <a:cubicBezTo>
                  <a:pt x="120170" y="71271"/>
                  <a:pt x="120599" y="70842"/>
                  <a:pt x="120599" y="70318"/>
                </a:cubicBezTo>
                <a:cubicBezTo>
                  <a:pt x="120599" y="69794"/>
                  <a:pt x="120170" y="69366"/>
                  <a:pt x="119646" y="69366"/>
                </a:cubicBezTo>
                <a:close/>
                <a:moveTo>
                  <a:pt x="50578" y="11811"/>
                </a:moveTo>
                <a:cubicBezTo>
                  <a:pt x="50054" y="11811"/>
                  <a:pt x="49625" y="12252"/>
                  <a:pt x="49625" y="12764"/>
                </a:cubicBezTo>
                <a:cubicBezTo>
                  <a:pt x="49625" y="13085"/>
                  <a:pt x="49768" y="13347"/>
                  <a:pt x="50006" y="13526"/>
                </a:cubicBezTo>
                <a:lnTo>
                  <a:pt x="50006" y="41505"/>
                </a:lnTo>
                <a:lnTo>
                  <a:pt x="30694" y="60984"/>
                </a:lnTo>
                <a:lnTo>
                  <a:pt x="14109" y="60984"/>
                </a:lnTo>
                <a:lnTo>
                  <a:pt x="3572" y="71616"/>
                </a:lnTo>
                <a:lnTo>
                  <a:pt x="4370" y="72414"/>
                </a:lnTo>
                <a:lnTo>
                  <a:pt x="14585" y="62139"/>
                </a:lnTo>
                <a:lnTo>
                  <a:pt x="31147" y="62139"/>
                </a:lnTo>
                <a:lnTo>
                  <a:pt x="31147" y="62115"/>
                </a:lnTo>
                <a:lnTo>
                  <a:pt x="51137" y="41981"/>
                </a:lnTo>
                <a:lnTo>
                  <a:pt x="51137" y="13526"/>
                </a:lnTo>
                <a:cubicBezTo>
                  <a:pt x="51376" y="13347"/>
                  <a:pt x="51530" y="13085"/>
                  <a:pt x="51530" y="12764"/>
                </a:cubicBezTo>
                <a:cubicBezTo>
                  <a:pt x="51530" y="12252"/>
                  <a:pt x="51090" y="11811"/>
                  <a:pt x="50578" y="11811"/>
                </a:cubicBezTo>
                <a:close/>
                <a:moveTo>
                  <a:pt x="29004" y="72259"/>
                </a:moveTo>
                <a:cubicBezTo>
                  <a:pt x="29301" y="72259"/>
                  <a:pt x="29540" y="72497"/>
                  <a:pt x="29540" y="72795"/>
                </a:cubicBezTo>
                <a:cubicBezTo>
                  <a:pt x="29540" y="73092"/>
                  <a:pt x="29301" y="73331"/>
                  <a:pt x="29004" y="73331"/>
                </a:cubicBezTo>
                <a:cubicBezTo>
                  <a:pt x="28706" y="73331"/>
                  <a:pt x="28468" y="73092"/>
                  <a:pt x="28468" y="72795"/>
                </a:cubicBezTo>
                <a:cubicBezTo>
                  <a:pt x="28492" y="72497"/>
                  <a:pt x="28730" y="72259"/>
                  <a:pt x="29004" y="72259"/>
                </a:cubicBezTo>
                <a:close/>
                <a:moveTo>
                  <a:pt x="29004" y="75771"/>
                </a:moveTo>
                <a:cubicBezTo>
                  <a:pt x="29301" y="75771"/>
                  <a:pt x="29540" y="76009"/>
                  <a:pt x="29540" y="76307"/>
                </a:cubicBezTo>
                <a:cubicBezTo>
                  <a:pt x="29540" y="76605"/>
                  <a:pt x="29301" y="76843"/>
                  <a:pt x="29004" y="76843"/>
                </a:cubicBezTo>
                <a:cubicBezTo>
                  <a:pt x="28706" y="76843"/>
                  <a:pt x="28468" y="76605"/>
                  <a:pt x="28468" y="76307"/>
                </a:cubicBezTo>
                <a:cubicBezTo>
                  <a:pt x="28492" y="76009"/>
                  <a:pt x="28730" y="75771"/>
                  <a:pt x="29004" y="75771"/>
                </a:cubicBezTo>
                <a:close/>
                <a:moveTo>
                  <a:pt x="123730" y="55185"/>
                </a:moveTo>
                <a:lnTo>
                  <a:pt x="123539" y="55388"/>
                </a:lnTo>
                <a:lnTo>
                  <a:pt x="140291" y="72104"/>
                </a:lnTo>
                <a:lnTo>
                  <a:pt x="140327" y="72152"/>
                </a:lnTo>
                <a:lnTo>
                  <a:pt x="144590" y="72152"/>
                </a:lnTo>
                <a:lnTo>
                  <a:pt x="149900" y="77462"/>
                </a:lnTo>
                <a:lnTo>
                  <a:pt x="150090" y="77260"/>
                </a:lnTo>
                <a:lnTo>
                  <a:pt x="144732" y="71902"/>
                </a:lnTo>
                <a:lnTo>
                  <a:pt x="144685" y="71854"/>
                </a:lnTo>
                <a:lnTo>
                  <a:pt x="140434" y="71854"/>
                </a:lnTo>
                <a:lnTo>
                  <a:pt x="123730" y="55185"/>
                </a:lnTo>
                <a:close/>
                <a:moveTo>
                  <a:pt x="124325" y="77486"/>
                </a:moveTo>
                <a:cubicBezTo>
                  <a:pt x="124623" y="77486"/>
                  <a:pt x="124861" y="77724"/>
                  <a:pt x="124861" y="78022"/>
                </a:cubicBezTo>
                <a:cubicBezTo>
                  <a:pt x="124861" y="78319"/>
                  <a:pt x="124623" y="78569"/>
                  <a:pt x="124325" y="78569"/>
                </a:cubicBezTo>
                <a:cubicBezTo>
                  <a:pt x="124039" y="78569"/>
                  <a:pt x="123801" y="78319"/>
                  <a:pt x="123801" y="78022"/>
                </a:cubicBezTo>
                <a:cubicBezTo>
                  <a:pt x="123801" y="77724"/>
                  <a:pt x="124028" y="77486"/>
                  <a:pt x="124325" y="77486"/>
                </a:cubicBezTo>
                <a:close/>
                <a:moveTo>
                  <a:pt x="82725" y="79141"/>
                </a:moveTo>
                <a:cubicBezTo>
                  <a:pt x="83022" y="79141"/>
                  <a:pt x="83261" y="79379"/>
                  <a:pt x="83261" y="79677"/>
                </a:cubicBezTo>
                <a:cubicBezTo>
                  <a:pt x="83261" y="79974"/>
                  <a:pt x="83022" y="80212"/>
                  <a:pt x="82725" y="80212"/>
                </a:cubicBezTo>
                <a:cubicBezTo>
                  <a:pt x="82427" y="80212"/>
                  <a:pt x="82189" y="79974"/>
                  <a:pt x="82189" y="79677"/>
                </a:cubicBezTo>
                <a:cubicBezTo>
                  <a:pt x="82189" y="79379"/>
                  <a:pt x="82427" y="79141"/>
                  <a:pt x="82725" y="79141"/>
                </a:cubicBezTo>
                <a:close/>
                <a:moveTo>
                  <a:pt x="68997" y="67163"/>
                </a:moveTo>
                <a:cubicBezTo>
                  <a:pt x="68556" y="67163"/>
                  <a:pt x="68175" y="67532"/>
                  <a:pt x="68175" y="67985"/>
                </a:cubicBezTo>
                <a:cubicBezTo>
                  <a:pt x="68175" y="68163"/>
                  <a:pt x="68235" y="68342"/>
                  <a:pt x="68342" y="68473"/>
                </a:cubicBezTo>
                <a:lnTo>
                  <a:pt x="65354" y="71699"/>
                </a:lnTo>
                <a:lnTo>
                  <a:pt x="65354" y="85094"/>
                </a:lnTo>
                <a:lnTo>
                  <a:pt x="65639" y="85094"/>
                </a:lnTo>
                <a:lnTo>
                  <a:pt x="65639" y="71807"/>
                </a:lnTo>
                <a:lnTo>
                  <a:pt x="68556" y="68663"/>
                </a:lnTo>
                <a:cubicBezTo>
                  <a:pt x="68687" y="68759"/>
                  <a:pt x="68830" y="68794"/>
                  <a:pt x="68997" y="68794"/>
                </a:cubicBezTo>
                <a:cubicBezTo>
                  <a:pt x="69004" y="68794"/>
                  <a:pt x="69011" y="68795"/>
                  <a:pt x="69019" y="68795"/>
                </a:cubicBezTo>
                <a:cubicBezTo>
                  <a:pt x="69461" y="68795"/>
                  <a:pt x="69818" y="68441"/>
                  <a:pt x="69818" y="67985"/>
                </a:cubicBezTo>
                <a:cubicBezTo>
                  <a:pt x="69818" y="67532"/>
                  <a:pt x="69449" y="67163"/>
                  <a:pt x="68997" y="67163"/>
                </a:cubicBezTo>
                <a:close/>
                <a:moveTo>
                  <a:pt x="70914" y="18931"/>
                </a:moveTo>
                <a:cubicBezTo>
                  <a:pt x="70473" y="18931"/>
                  <a:pt x="70104" y="19300"/>
                  <a:pt x="70104" y="19741"/>
                </a:cubicBezTo>
                <a:cubicBezTo>
                  <a:pt x="70104" y="20145"/>
                  <a:pt x="70402" y="20479"/>
                  <a:pt x="70771" y="20550"/>
                </a:cubicBezTo>
                <a:lnTo>
                  <a:pt x="70771" y="35790"/>
                </a:lnTo>
                <a:lnTo>
                  <a:pt x="68854" y="37731"/>
                </a:lnTo>
                <a:lnTo>
                  <a:pt x="68854" y="62258"/>
                </a:lnTo>
                <a:lnTo>
                  <a:pt x="60877" y="70247"/>
                </a:lnTo>
                <a:lnTo>
                  <a:pt x="60829" y="70294"/>
                </a:lnTo>
                <a:lnTo>
                  <a:pt x="60829" y="85118"/>
                </a:lnTo>
                <a:lnTo>
                  <a:pt x="61115" y="85118"/>
                </a:lnTo>
                <a:lnTo>
                  <a:pt x="61115" y="70414"/>
                </a:lnTo>
                <a:lnTo>
                  <a:pt x="69092" y="62413"/>
                </a:lnTo>
                <a:lnTo>
                  <a:pt x="69152" y="62353"/>
                </a:lnTo>
                <a:lnTo>
                  <a:pt x="69152" y="37850"/>
                </a:lnTo>
                <a:lnTo>
                  <a:pt x="71069" y="35909"/>
                </a:lnTo>
                <a:lnTo>
                  <a:pt x="71069" y="20550"/>
                </a:lnTo>
                <a:cubicBezTo>
                  <a:pt x="71450" y="20479"/>
                  <a:pt x="71735" y="20145"/>
                  <a:pt x="71735" y="19741"/>
                </a:cubicBezTo>
                <a:cubicBezTo>
                  <a:pt x="71735" y="19300"/>
                  <a:pt x="71366" y="18931"/>
                  <a:pt x="70914" y="18931"/>
                </a:cubicBezTo>
                <a:close/>
                <a:moveTo>
                  <a:pt x="68997" y="64460"/>
                </a:moveTo>
                <a:cubicBezTo>
                  <a:pt x="68556" y="64460"/>
                  <a:pt x="68175" y="64830"/>
                  <a:pt x="68175" y="65270"/>
                </a:cubicBezTo>
                <a:cubicBezTo>
                  <a:pt x="68175" y="65449"/>
                  <a:pt x="68235" y="65615"/>
                  <a:pt x="68330" y="65734"/>
                </a:cubicBezTo>
                <a:lnTo>
                  <a:pt x="63103" y="71009"/>
                </a:lnTo>
                <a:lnTo>
                  <a:pt x="63103" y="85118"/>
                </a:lnTo>
                <a:lnTo>
                  <a:pt x="63389" y="85118"/>
                </a:lnTo>
                <a:lnTo>
                  <a:pt x="63389" y="71128"/>
                </a:lnTo>
                <a:lnTo>
                  <a:pt x="68532" y="65961"/>
                </a:lnTo>
                <a:cubicBezTo>
                  <a:pt x="68675" y="66044"/>
                  <a:pt x="68830" y="66103"/>
                  <a:pt x="68997" y="66103"/>
                </a:cubicBezTo>
                <a:cubicBezTo>
                  <a:pt x="69449" y="66092"/>
                  <a:pt x="69818" y="65734"/>
                  <a:pt x="69818" y="65270"/>
                </a:cubicBezTo>
                <a:cubicBezTo>
                  <a:pt x="69818" y="64830"/>
                  <a:pt x="69449" y="64460"/>
                  <a:pt x="68997" y="64460"/>
                </a:cubicBezTo>
                <a:close/>
                <a:moveTo>
                  <a:pt x="29004" y="68306"/>
                </a:moveTo>
                <a:cubicBezTo>
                  <a:pt x="28694" y="68306"/>
                  <a:pt x="28432" y="68461"/>
                  <a:pt x="28242" y="68699"/>
                </a:cubicBezTo>
                <a:lnTo>
                  <a:pt x="17336" y="68699"/>
                </a:lnTo>
                <a:lnTo>
                  <a:pt x="0" y="86154"/>
                </a:lnTo>
                <a:lnTo>
                  <a:pt x="810" y="86951"/>
                </a:lnTo>
                <a:lnTo>
                  <a:pt x="17812" y="69830"/>
                </a:lnTo>
                <a:lnTo>
                  <a:pt x="28242" y="69830"/>
                </a:lnTo>
                <a:cubicBezTo>
                  <a:pt x="28432" y="70068"/>
                  <a:pt x="28694" y="70211"/>
                  <a:pt x="29004" y="70211"/>
                </a:cubicBezTo>
                <a:cubicBezTo>
                  <a:pt x="29528" y="70211"/>
                  <a:pt x="29956" y="69783"/>
                  <a:pt x="29956" y="69259"/>
                </a:cubicBezTo>
                <a:cubicBezTo>
                  <a:pt x="29956" y="68747"/>
                  <a:pt x="29528" y="68306"/>
                  <a:pt x="29004" y="68306"/>
                </a:cubicBezTo>
                <a:close/>
                <a:moveTo>
                  <a:pt x="16538" y="86642"/>
                </a:moveTo>
                <a:cubicBezTo>
                  <a:pt x="16836" y="86642"/>
                  <a:pt x="17074" y="86880"/>
                  <a:pt x="17074" y="87177"/>
                </a:cubicBezTo>
                <a:cubicBezTo>
                  <a:pt x="17074" y="87475"/>
                  <a:pt x="16836" y="87713"/>
                  <a:pt x="16538" y="87713"/>
                </a:cubicBezTo>
                <a:cubicBezTo>
                  <a:pt x="16240" y="87713"/>
                  <a:pt x="16002" y="87475"/>
                  <a:pt x="16002" y="87177"/>
                </a:cubicBezTo>
                <a:cubicBezTo>
                  <a:pt x="16002" y="86880"/>
                  <a:pt x="16240" y="86642"/>
                  <a:pt x="16538" y="86642"/>
                </a:cubicBezTo>
                <a:close/>
                <a:moveTo>
                  <a:pt x="71128" y="86927"/>
                </a:moveTo>
                <a:cubicBezTo>
                  <a:pt x="71426" y="86927"/>
                  <a:pt x="71664" y="87166"/>
                  <a:pt x="71664" y="87463"/>
                </a:cubicBezTo>
                <a:cubicBezTo>
                  <a:pt x="71664" y="87761"/>
                  <a:pt x="71426" y="87999"/>
                  <a:pt x="71128" y="87999"/>
                </a:cubicBezTo>
                <a:cubicBezTo>
                  <a:pt x="70830" y="87999"/>
                  <a:pt x="70592" y="87761"/>
                  <a:pt x="70592" y="87463"/>
                </a:cubicBezTo>
                <a:cubicBezTo>
                  <a:pt x="70592" y="87166"/>
                  <a:pt x="70830" y="86927"/>
                  <a:pt x="71128" y="86927"/>
                </a:cubicBezTo>
                <a:close/>
                <a:moveTo>
                  <a:pt x="71128" y="86630"/>
                </a:moveTo>
                <a:cubicBezTo>
                  <a:pt x="70676" y="86630"/>
                  <a:pt x="70307" y="86999"/>
                  <a:pt x="70307" y="87451"/>
                </a:cubicBezTo>
                <a:cubicBezTo>
                  <a:pt x="70307" y="87916"/>
                  <a:pt x="70664" y="88273"/>
                  <a:pt x="71128" y="88273"/>
                </a:cubicBezTo>
                <a:cubicBezTo>
                  <a:pt x="71569" y="88273"/>
                  <a:pt x="71950" y="87892"/>
                  <a:pt x="71950" y="87451"/>
                </a:cubicBezTo>
                <a:cubicBezTo>
                  <a:pt x="71950" y="86999"/>
                  <a:pt x="71569" y="86630"/>
                  <a:pt x="71128" y="86630"/>
                </a:cubicBezTo>
                <a:close/>
                <a:moveTo>
                  <a:pt x="14276" y="88928"/>
                </a:moveTo>
                <a:cubicBezTo>
                  <a:pt x="14573" y="88928"/>
                  <a:pt x="14811" y="89166"/>
                  <a:pt x="14811" y="89463"/>
                </a:cubicBezTo>
                <a:cubicBezTo>
                  <a:pt x="14811" y="89761"/>
                  <a:pt x="14573" y="89999"/>
                  <a:pt x="14276" y="89999"/>
                </a:cubicBezTo>
                <a:cubicBezTo>
                  <a:pt x="13978" y="89975"/>
                  <a:pt x="13740" y="89737"/>
                  <a:pt x="13740" y="89463"/>
                </a:cubicBezTo>
                <a:cubicBezTo>
                  <a:pt x="13740" y="89166"/>
                  <a:pt x="13978" y="88928"/>
                  <a:pt x="14276" y="88928"/>
                </a:cubicBezTo>
                <a:close/>
                <a:moveTo>
                  <a:pt x="29004" y="71961"/>
                </a:moveTo>
                <a:cubicBezTo>
                  <a:pt x="28599" y="71961"/>
                  <a:pt x="28277" y="72259"/>
                  <a:pt x="28206" y="72628"/>
                </a:cubicBezTo>
                <a:lnTo>
                  <a:pt x="18991" y="72628"/>
                </a:lnTo>
                <a:lnTo>
                  <a:pt x="1786" y="89975"/>
                </a:lnTo>
                <a:lnTo>
                  <a:pt x="2000" y="90178"/>
                </a:lnTo>
                <a:lnTo>
                  <a:pt x="19122" y="72914"/>
                </a:lnTo>
                <a:lnTo>
                  <a:pt x="28206" y="72914"/>
                </a:lnTo>
                <a:lnTo>
                  <a:pt x="28206" y="72926"/>
                </a:lnTo>
                <a:cubicBezTo>
                  <a:pt x="28277" y="73307"/>
                  <a:pt x="28611" y="73592"/>
                  <a:pt x="29004" y="73592"/>
                </a:cubicBezTo>
                <a:cubicBezTo>
                  <a:pt x="29456" y="73592"/>
                  <a:pt x="29825" y="73223"/>
                  <a:pt x="29825" y="72771"/>
                </a:cubicBezTo>
                <a:cubicBezTo>
                  <a:pt x="29825" y="72330"/>
                  <a:pt x="29456" y="71961"/>
                  <a:pt x="29004" y="71961"/>
                </a:cubicBezTo>
                <a:close/>
                <a:moveTo>
                  <a:pt x="71128" y="89880"/>
                </a:moveTo>
                <a:cubicBezTo>
                  <a:pt x="71426" y="89880"/>
                  <a:pt x="71664" y="90118"/>
                  <a:pt x="71664" y="90416"/>
                </a:cubicBezTo>
                <a:cubicBezTo>
                  <a:pt x="71664" y="90714"/>
                  <a:pt x="71426" y="90952"/>
                  <a:pt x="71128" y="90952"/>
                </a:cubicBezTo>
                <a:cubicBezTo>
                  <a:pt x="70830" y="90952"/>
                  <a:pt x="70592" y="90714"/>
                  <a:pt x="70592" y="90416"/>
                </a:cubicBezTo>
                <a:cubicBezTo>
                  <a:pt x="70592" y="90118"/>
                  <a:pt x="70830" y="89880"/>
                  <a:pt x="71128" y="89880"/>
                </a:cubicBezTo>
                <a:close/>
                <a:moveTo>
                  <a:pt x="71128" y="89583"/>
                </a:moveTo>
                <a:cubicBezTo>
                  <a:pt x="70676" y="89583"/>
                  <a:pt x="70307" y="89952"/>
                  <a:pt x="70307" y="90392"/>
                </a:cubicBezTo>
                <a:cubicBezTo>
                  <a:pt x="70307" y="90857"/>
                  <a:pt x="70664" y="91214"/>
                  <a:pt x="71128" y="91214"/>
                </a:cubicBezTo>
                <a:cubicBezTo>
                  <a:pt x="71569" y="91214"/>
                  <a:pt x="71950" y="90845"/>
                  <a:pt x="71950" y="90392"/>
                </a:cubicBezTo>
                <a:cubicBezTo>
                  <a:pt x="71950" y="89952"/>
                  <a:pt x="71569" y="89583"/>
                  <a:pt x="71128" y="89583"/>
                </a:cubicBezTo>
                <a:close/>
                <a:moveTo>
                  <a:pt x="12025" y="91178"/>
                </a:moveTo>
                <a:cubicBezTo>
                  <a:pt x="12323" y="91178"/>
                  <a:pt x="12561" y="91416"/>
                  <a:pt x="12561" y="91714"/>
                </a:cubicBezTo>
                <a:cubicBezTo>
                  <a:pt x="12561" y="92011"/>
                  <a:pt x="12323" y="92261"/>
                  <a:pt x="12025" y="92261"/>
                </a:cubicBezTo>
                <a:cubicBezTo>
                  <a:pt x="11728" y="92261"/>
                  <a:pt x="11490" y="92011"/>
                  <a:pt x="11490" y="91714"/>
                </a:cubicBezTo>
                <a:cubicBezTo>
                  <a:pt x="11490" y="91416"/>
                  <a:pt x="11728" y="91178"/>
                  <a:pt x="12025" y="91178"/>
                </a:cubicBezTo>
                <a:close/>
                <a:moveTo>
                  <a:pt x="29004" y="75474"/>
                </a:moveTo>
                <a:cubicBezTo>
                  <a:pt x="28599" y="75474"/>
                  <a:pt x="28277" y="75771"/>
                  <a:pt x="28206" y="76140"/>
                </a:cubicBezTo>
                <a:lnTo>
                  <a:pt x="20479" y="76140"/>
                </a:lnTo>
                <a:lnTo>
                  <a:pt x="3274" y="93500"/>
                </a:lnTo>
                <a:lnTo>
                  <a:pt x="3489" y="93702"/>
                </a:lnTo>
                <a:lnTo>
                  <a:pt x="20610" y="76438"/>
                </a:lnTo>
                <a:lnTo>
                  <a:pt x="28206" y="76438"/>
                </a:lnTo>
                <a:cubicBezTo>
                  <a:pt x="28277" y="76819"/>
                  <a:pt x="28611" y="77105"/>
                  <a:pt x="29004" y="77105"/>
                </a:cubicBezTo>
                <a:cubicBezTo>
                  <a:pt x="29456" y="77105"/>
                  <a:pt x="29825" y="76736"/>
                  <a:pt x="29825" y="76283"/>
                </a:cubicBezTo>
                <a:cubicBezTo>
                  <a:pt x="29825" y="75843"/>
                  <a:pt x="29456" y="75474"/>
                  <a:pt x="29004" y="75474"/>
                </a:cubicBezTo>
                <a:close/>
                <a:moveTo>
                  <a:pt x="50197" y="48625"/>
                </a:moveTo>
                <a:cubicBezTo>
                  <a:pt x="49756" y="48625"/>
                  <a:pt x="49387" y="48994"/>
                  <a:pt x="49387" y="49435"/>
                </a:cubicBezTo>
                <a:cubicBezTo>
                  <a:pt x="49387" y="49613"/>
                  <a:pt x="49447" y="49780"/>
                  <a:pt x="49530" y="49911"/>
                </a:cubicBezTo>
                <a:lnTo>
                  <a:pt x="40660" y="58841"/>
                </a:lnTo>
                <a:lnTo>
                  <a:pt x="40660" y="82629"/>
                </a:lnTo>
                <a:lnTo>
                  <a:pt x="28897" y="94476"/>
                </a:lnTo>
                <a:lnTo>
                  <a:pt x="29111" y="94667"/>
                </a:lnTo>
                <a:lnTo>
                  <a:pt x="40958" y="82736"/>
                </a:lnTo>
                <a:lnTo>
                  <a:pt x="40958" y="58960"/>
                </a:lnTo>
                <a:lnTo>
                  <a:pt x="49744" y="50113"/>
                </a:lnTo>
                <a:cubicBezTo>
                  <a:pt x="49875" y="50197"/>
                  <a:pt x="50042" y="50256"/>
                  <a:pt x="50197" y="50256"/>
                </a:cubicBezTo>
                <a:cubicBezTo>
                  <a:pt x="50661" y="50256"/>
                  <a:pt x="51018" y="49899"/>
                  <a:pt x="51018" y="49435"/>
                </a:cubicBezTo>
                <a:cubicBezTo>
                  <a:pt x="51018" y="48994"/>
                  <a:pt x="50649" y="48625"/>
                  <a:pt x="50197" y="48625"/>
                </a:cubicBezTo>
                <a:close/>
                <a:moveTo>
                  <a:pt x="51542" y="99108"/>
                </a:moveTo>
                <a:cubicBezTo>
                  <a:pt x="51840" y="99108"/>
                  <a:pt x="52078" y="99346"/>
                  <a:pt x="52078" y="99643"/>
                </a:cubicBezTo>
                <a:cubicBezTo>
                  <a:pt x="52078" y="99941"/>
                  <a:pt x="51840" y="100179"/>
                  <a:pt x="51542" y="100179"/>
                </a:cubicBezTo>
                <a:cubicBezTo>
                  <a:pt x="51245" y="100179"/>
                  <a:pt x="51006" y="99941"/>
                  <a:pt x="51006" y="99643"/>
                </a:cubicBezTo>
                <a:cubicBezTo>
                  <a:pt x="51006" y="99346"/>
                  <a:pt x="51245" y="99108"/>
                  <a:pt x="51542" y="99108"/>
                </a:cubicBezTo>
                <a:close/>
                <a:moveTo>
                  <a:pt x="105204" y="39029"/>
                </a:moveTo>
                <a:cubicBezTo>
                  <a:pt x="104763" y="39029"/>
                  <a:pt x="104394" y="39410"/>
                  <a:pt x="104394" y="39850"/>
                </a:cubicBezTo>
                <a:cubicBezTo>
                  <a:pt x="104394" y="40303"/>
                  <a:pt x="104763" y="40672"/>
                  <a:pt x="105204" y="40672"/>
                </a:cubicBezTo>
                <a:cubicBezTo>
                  <a:pt x="105382" y="40672"/>
                  <a:pt x="105549" y="40612"/>
                  <a:pt x="105668" y="40517"/>
                </a:cubicBezTo>
                <a:lnTo>
                  <a:pt x="142054" y="76831"/>
                </a:lnTo>
                <a:lnTo>
                  <a:pt x="142054" y="99108"/>
                </a:lnTo>
                <a:lnTo>
                  <a:pt x="143899" y="100965"/>
                </a:lnTo>
                <a:lnTo>
                  <a:pt x="150507" y="100965"/>
                </a:lnTo>
                <a:lnTo>
                  <a:pt x="150507" y="100679"/>
                </a:lnTo>
                <a:lnTo>
                  <a:pt x="144018" y="100679"/>
                </a:lnTo>
                <a:lnTo>
                  <a:pt x="142339" y="98988"/>
                </a:lnTo>
                <a:lnTo>
                  <a:pt x="142339" y="76724"/>
                </a:lnTo>
                <a:lnTo>
                  <a:pt x="105882" y="40315"/>
                </a:lnTo>
                <a:cubicBezTo>
                  <a:pt x="105966" y="40184"/>
                  <a:pt x="106025" y="40017"/>
                  <a:pt x="106025" y="39850"/>
                </a:cubicBezTo>
                <a:cubicBezTo>
                  <a:pt x="106025" y="39410"/>
                  <a:pt x="105656" y="39029"/>
                  <a:pt x="105204" y="39029"/>
                </a:cubicBezTo>
                <a:close/>
                <a:moveTo>
                  <a:pt x="59400" y="26003"/>
                </a:moveTo>
                <a:cubicBezTo>
                  <a:pt x="58948" y="26003"/>
                  <a:pt x="58579" y="26372"/>
                  <a:pt x="58579" y="26813"/>
                </a:cubicBezTo>
                <a:cubicBezTo>
                  <a:pt x="58579" y="27218"/>
                  <a:pt x="58877" y="27551"/>
                  <a:pt x="59246" y="27623"/>
                </a:cubicBezTo>
                <a:lnTo>
                  <a:pt x="59246" y="40505"/>
                </a:lnTo>
                <a:lnTo>
                  <a:pt x="57626" y="42148"/>
                </a:lnTo>
                <a:lnTo>
                  <a:pt x="57626" y="55138"/>
                </a:lnTo>
                <a:lnTo>
                  <a:pt x="48304" y="64496"/>
                </a:lnTo>
                <a:lnTo>
                  <a:pt x="48304" y="81332"/>
                </a:lnTo>
                <a:lnTo>
                  <a:pt x="28920" y="100834"/>
                </a:lnTo>
                <a:lnTo>
                  <a:pt x="29111" y="101024"/>
                </a:lnTo>
                <a:lnTo>
                  <a:pt x="48566" y="81486"/>
                </a:lnTo>
                <a:lnTo>
                  <a:pt x="48601" y="81439"/>
                </a:lnTo>
                <a:lnTo>
                  <a:pt x="48601" y="64603"/>
                </a:lnTo>
                <a:lnTo>
                  <a:pt x="57924" y="55245"/>
                </a:lnTo>
                <a:lnTo>
                  <a:pt x="57924" y="42255"/>
                </a:lnTo>
                <a:lnTo>
                  <a:pt x="59543" y="40612"/>
                </a:lnTo>
                <a:lnTo>
                  <a:pt x="59543" y="27623"/>
                </a:lnTo>
                <a:cubicBezTo>
                  <a:pt x="59936" y="27551"/>
                  <a:pt x="60210" y="27218"/>
                  <a:pt x="60210" y="26813"/>
                </a:cubicBezTo>
                <a:cubicBezTo>
                  <a:pt x="60210" y="26372"/>
                  <a:pt x="59841" y="26003"/>
                  <a:pt x="59400" y="26003"/>
                </a:cubicBezTo>
                <a:close/>
                <a:moveTo>
                  <a:pt x="12014" y="90904"/>
                </a:moveTo>
                <a:cubicBezTo>
                  <a:pt x="11561" y="90904"/>
                  <a:pt x="11192" y="91273"/>
                  <a:pt x="11192" y="91726"/>
                </a:cubicBezTo>
                <a:cubicBezTo>
                  <a:pt x="11192" y="92119"/>
                  <a:pt x="11490" y="92452"/>
                  <a:pt x="11859" y="92523"/>
                </a:cubicBezTo>
                <a:lnTo>
                  <a:pt x="11859" y="102465"/>
                </a:lnTo>
                <a:lnTo>
                  <a:pt x="11478" y="102858"/>
                </a:lnTo>
                <a:lnTo>
                  <a:pt x="5763" y="102858"/>
                </a:lnTo>
                <a:lnTo>
                  <a:pt x="5763" y="103132"/>
                </a:lnTo>
                <a:lnTo>
                  <a:pt x="11609" y="103132"/>
                </a:lnTo>
                <a:lnTo>
                  <a:pt x="12156" y="102572"/>
                </a:lnTo>
                <a:lnTo>
                  <a:pt x="12156" y="92523"/>
                </a:lnTo>
                <a:cubicBezTo>
                  <a:pt x="12549" y="92452"/>
                  <a:pt x="12835" y="92119"/>
                  <a:pt x="12835" y="91726"/>
                </a:cubicBezTo>
                <a:cubicBezTo>
                  <a:pt x="12835" y="91273"/>
                  <a:pt x="12454" y="90904"/>
                  <a:pt x="12014" y="90904"/>
                </a:cubicBezTo>
                <a:close/>
                <a:moveTo>
                  <a:pt x="88690" y="33218"/>
                </a:moveTo>
                <a:cubicBezTo>
                  <a:pt x="88237" y="33218"/>
                  <a:pt x="87868" y="33588"/>
                  <a:pt x="87868" y="34040"/>
                </a:cubicBezTo>
                <a:cubicBezTo>
                  <a:pt x="87868" y="34481"/>
                  <a:pt x="88237" y="34850"/>
                  <a:pt x="88690" y="34850"/>
                </a:cubicBezTo>
                <a:cubicBezTo>
                  <a:pt x="88868" y="34850"/>
                  <a:pt x="89023" y="34790"/>
                  <a:pt x="89142" y="34707"/>
                </a:cubicBezTo>
                <a:lnTo>
                  <a:pt x="105097" y="50625"/>
                </a:lnTo>
                <a:lnTo>
                  <a:pt x="105144" y="50673"/>
                </a:lnTo>
                <a:lnTo>
                  <a:pt x="112871" y="50673"/>
                </a:lnTo>
                <a:lnTo>
                  <a:pt x="139791" y="77557"/>
                </a:lnTo>
                <a:lnTo>
                  <a:pt x="139791" y="99822"/>
                </a:lnTo>
                <a:lnTo>
                  <a:pt x="143185" y="103191"/>
                </a:lnTo>
                <a:lnTo>
                  <a:pt x="150709" y="103191"/>
                </a:lnTo>
                <a:lnTo>
                  <a:pt x="150709" y="102918"/>
                </a:lnTo>
                <a:lnTo>
                  <a:pt x="143292" y="102918"/>
                </a:lnTo>
                <a:lnTo>
                  <a:pt x="140077" y="99703"/>
                </a:lnTo>
                <a:lnTo>
                  <a:pt x="140077" y="77414"/>
                </a:lnTo>
                <a:lnTo>
                  <a:pt x="113038" y="50423"/>
                </a:lnTo>
                <a:lnTo>
                  <a:pt x="112990" y="50375"/>
                </a:lnTo>
                <a:lnTo>
                  <a:pt x="105263" y="50375"/>
                </a:lnTo>
                <a:lnTo>
                  <a:pt x="89357" y="34492"/>
                </a:lnTo>
                <a:cubicBezTo>
                  <a:pt x="89440" y="34361"/>
                  <a:pt x="89499" y="34195"/>
                  <a:pt x="89499" y="34040"/>
                </a:cubicBezTo>
                <a:cubicBezTo>
                  <a:pt x="89499" y="33588"/>
                  <a:pt x="89130" y="33218"/>
                  <a:pt x="88690" y="33218"/>
                </a:cubicBezTo>
                <a:close/>
                <a:moveTo>
                  <a:pt x="62365" y="42982"/>
                </a:moveTo>
                <a:cubicBezTo>
                  <a:pt x="61913" y="42982"/>
                  <a:pt x="61544" y="43351"/>
                  <a:pt x="61544" y="43803"/>
                </a:cubicBezTo>
                <a:cubicBezTo>
                  <a:pt x="61544" y="44196"/>
                  <a:pt x="61841" y="44529"/>
                  <a:pt x="62210" y="44601"/>
                </a:cubicBezTo>
                <a:lnTo>
                  <a:pt x="62210" y="50268"/>
                </a:lnTo>
                <a:lnTo>
                  <a:pt x="59900" y="52590"/>
                </a:lnTo>
                <a:lnTo>
                  <a:pt x="59900" y="55852"/>
                </a:lnTo>
                <a:lnTo>
                  <a:pt x="50602" y="65199"/>
                </a:lnTo>
                <a:lnTo>
                  <a:pt x="50602" y="82046"/>
                </a:lnTo>
                <a:lnTo>
                  <a:pt x="28920" y="103834"/>
                </a:lnTo>
                <a:lnTo>
                  <a:pt x="29111" y="104025"/>
                </a:lnTo>
                <a:lnTo>
                  <a:pt x="50840" y="82213"/>
                </a:lnTo>
                <a:lnTo>
                  <a:pt x="50887" y="82165"/>
                </a:lnTo>
                <a:lnTo>
                  <a:pt x="50887" y="65318"/>
                </a:lnTo>
                <a:lnTo>
                  <a:pt x="60198" y="55959"/>
                </a:lnTo>
                <a:lnTo>
                  <a:pt x="60198" y="52697"/>
                </a:lnTo>
                <a:lnTo>
                  <a:pt x="62508" y="50375"/>
                </a:lnTo>
                <a:lnTo>
                  <a:pt x="62508" y="44601"/>
                </a:lnTo>
                <a:cubicBezTo>
                  <a:pt x="62901" y="44529"/>
                  <a:pt x="63175" y="44196"/>
                  <a:pt x="63175" y="43803"/>
                </a:cubicBezTo>
                <a:cubicBezTo>
                  <a:pt x="63175" y="43351"/>
                  <a:pt x="62806" y="42982"/>
                  <a:pt x="62365" y="42982"/>
                </a:cubicBezTo>
                <a:close/>
                <a:moveTo>
                  <a:pt x="14276" y="88630"/>
                </a:moveTo>
                <a:cubicBezTo>
                  <a:pt x="13823" y="88630"/>
                  <a:pt x="13454" y="88999"/>
                  <a:pt x="13454" y="89440"/>
                </a:cubicBezTo>
                <a:cubicBezTo>
                  <a:pt x="13454" y="89844"/>
                  <a:pt x="13752" y="90178"/>
                  <a:pt x="14121" y="90249"/>
                </a:cubicBezTo>
                <a:lnTo>
                  <a:pt x="14121" y="103168"/>
                </a:lnTo>
                <a:lnTo>
                  <a:pt x="12204" y="105096"/>
                </a:lnTo>
                <a:lnTo>
                  <a:pt x="5656" y="105096"/>
                </a:lnTo>
                <a:lnTo>
                  <a:pt x="5656" y="105382"/>
                </a:lnTo>
                <a:lnTo>
                  <a:pt x="12323" y="105382"/>
                </a:lnTo>
                <a:lnTo>
                  <a:pt x="14407" y="103287"/>
                </a:lnTo>
                <a:lnTo>
                  <a:pt x="14407" y="90249"/>
                </a:lnTo>
                <a:lnTo>
                  <a:pt x="14419" y="90249"/>
                </a:lnTo>
                <a:cubicBezTo>
                  <a:pt x="14811" y="90178"/>
                  <a:pt x="15097" y="89844"/>
                  <a:pt x="15097" y="89440"/>
                </a:cubicBezTo>
                <a:cubicBezTo>
                  <a:pt x="15097" y="88999"/>
                  <a:pt x="14716" y="88630"/>
                  <a:pt x="14276" y="88630"/>
                </a:cubicBezTo>
                <a:close/>
                <a:moveTo>
                  <a:pt x="65949" y="104680"/>
                </a:moveTo>
                <a:cubicBezTo>
                  <a:pt x="66246" y="104680"/>
                  <a:pt x="66485" y="104918"/>
                  <a:pt x="66485" y="105215"/>
                </a:cubicBezTo>
                <a:cubicBezTo>
                  <a:pt x="66485" y="105513"/>
                  <a:pt x="66246" y="105751"/>
                  <a:pt x="65949" y="105751"/>
                </a:cubicBezTo>
                <a:cubicBezTo>
                  <a:pt x="65651" y="105751"/>
                  <a:pt x="65413" y="105513"/>
                  <a:pt x="65413" y="105215"/>
                </a:cubicBezTo>
                <a:cubicBezTo>
                  <a:pt x="65413" y="104918"/>
                  <a:pt x="65651" y="104680"/>
                  <a:pt x="65949" y="104680"/>
                </a:cubicBezTo>
                <a:close/>
                <a:moveTo>
                  <a:pt x="50899" y="104918"/>
                </a:moveTo>
                <a:cubicBezTo>
                  <a:pt x="51197" y="104918"/>
                  <a:pt x="51435" y="105156"/>
                  <a:pt x="51435" y="105454"/>
                </a:cubicBezTo>
                <a:cubicBezTo>
                  <a:pt x="51435" y="105751"/>
                  <a:pt x="51197" y="105989"/>
                  <a:pt x="50899" y="105989"/>
                </a:cubicBezTo>
                <a:cubicBezTo>
                  <a:pt x="50602" y="105989"/>
                  <a:pt x="50364" y="105751"/>
                  <a:pt x="50364" y="105454"/>
                </a:cubicBezTo>
                <a:cubicBezTo>
                  <a:pt x="50364" y="105156"/>
                  <a:pt x="50602" y="104918"/>
                  <a:pt x="50899" y="104918"/>
                </a:cubicBezTo>
                <a:close/>
                <a:moveTo>
                  <a:pt x="66616" y="46149"/>
                </a:moveTo>
                <a:lnTo>
                  <a:pt x="66616" y="52042"/>
                </a:lnTo>
                <a:lnTo>
                  <a:pt x="52864" y="65853"/>
                </a:lnTo>
                <a:lnTo>
                  <a:pt x="52816" y="65901"/>
                </a:lnTo>
                <a:lnTo>
                  <a:pt x="52816" y="82748"/>
                </a:lnTo>
                <a:lnTo>
                  <a:pt x="28920" y="106751"/>
                </a:lnTo>
                <a:lnTo>
                  <a:pt x="29111" y="106942"/>
                </a:lnTo>
                <a:lnTo>
                  <a:pt x="53054" y="82915"/>
                </a:lnTo>
                <a:lnTo>
                  <a:pt x="53102" y="82867"/>
                </a:lnTo>
                <a:lnTo>
                  <a:pt x="53102" y="66020"/>
                </a:lnTo>
                <a:lnTo>
                  <a:pt x="66854" y="52209"/>
                </a:lnTo>
                <a:lnTo>
                  <a:pt x="66901" y="52161"/>
                </a:lnTo>
                <a:lnTo>
                  <a:pt x="66901" y="46149"/>
                </a:lnTo>
                <a:close/>
                <a:moveTo>
                  <a:pt x="16538" y="86368"/>
                </a:moveTo>
                <a:cubicBezTo>
                  <a:pt x="16085" y="86368"/>
                  <a:pt x="15716" y="86737"/>
                  <a:pt x="15716" y="87177"/>
                </a:cubicBezTo>
                <a:cubicBezTo>
                  <a:pt x="15716" y="87558"/>
                  <a:pt x="15966" y="87868"/>
                  <a:pt x="16312" y="87975"/>
                </a:cubicBezTo>
                <a:lnTo>
                  <a:pt x="16383" y="103894"/>
                </a:lnTo>
                <a:lnTo>
                  <a:pt x="12930" y="107382"/>
                </a:lnTo>
                <a:lnTo>
                  <a:pt x="5775" y="107382"/>
                </a:lnTo>
                <a:lnTo>
                  <a:pt x="5775" y="107656"/>
                </a:lnTo>
                <a:lnTo>
                  <a:pt x="13049" y="107656"/>
                </a:lnTo>
                <a:lnTo>
                  <a:pt x="16669" y="104013"/>
                </a:lnTo>
                <a:lnTo>
                  <a:pt x="16597" y="87987"/>
                </a:lnTo>
                <a:cubicBezTo>
                  <a:pt x="17014" y="87951"/>
                  <a:pt x="17359" y="87594"/>
                  <a:pt x="17359" y="87177"/>
                </a:cubicBezTo>
                <a:cubicBezTo>
                  <a:pt x="17359" y="86737"/>
                  <a:pt x="16978" y="86368"/>
                  <a:pt x="16538" y="86368"/>
                </a:cubicBezTo>
                <a:close/>
                <a:moveTo>
                  <a:pt x="68199" y="106942"/>
                </a:moveTo>
                <a:cubicBezTo>
                  <a:pt x="68497" y="106942"/>
                  <a:pt x="68735" y="107180"/>
                  <a:pt x="68735" y="107478"/>
                </a:cubicBezTo>
                <a:cubicBezTo>
                  <a:pt x="68735" y="107775"/>
                  <a:pt x="68497" y="108013"/>
                  <a:pt x="68199" y="108013"/>
                </a:cubicBezTo>
                <a:cubicBezTo>
                  <a:pt x="67901" y="108013"/>
                  <a:pt x="67663" y="107775"/>
                  <a:pt x="67663" y="107478"/>
                </a:cubicBezTo>
                <a:cubicBezTo>
                  <a:pt x="67663" y="107180"/>
                  <a:pt x="67901" y="106942"/>
                  <a:pt x="68199" y="106942"/>
                </a:cubicBezTo>
                <a:close/>
                <a:moveTo>
                  <a:pt x="60734" y="107049"/>
                </a:moveTo>
                <a:cubicBezTo>
                  <a:pt x="60222" y="107049"/>
                  <a:pt x="59781" y="107478"/>
                  <a:pt x="59781" y="108001"/>
                </a:cubicBezTo>
                <a:cubicBezTo>
                  <a:pt x="59781" y="108525"/>
                  <a:pt x="60222" y="108954"/>
                  <a:pt x="60734" y="108954"/>
                </a:cubicBezTo>
                <a:cubicBezTo>
                  <a:pt x="61258" y="108954"/>
                  <a:pt x="61686" y="108525"/>
                  <a:pt x="61686" y="108001"/>
                </a:cubicBezTo>
                <a:cubicBezTo>
                  <a:pt x="61710" y="107466"/>
                  <a:pt x="61270" y="107049"/>
                  <a:pt x="60734" y="107049"/>
                </a:cubicBezTo>
                <a:close/>
                <a:moveTo>
                  <a:pt x="70461" y="109228"/>
                </a:moveTo>
                <a:cubicBezTo>
                  <a:pt x="70759" y="109228"/>
                  <a:pt x="70997" y="109466"/>
                  <a:pt x="70997" y="109764"/>
                </a:cubicBezTo>
                <a:cubicBezTo>
                  <a:pt x="70997" y="110061"/>
                  <a:pt x="70759" y="110299"/>
                  <a:pt x="70461" y="110299"/>
                </a:cubicBezTo>
                <a:cubicBezTo>
                  <a:pt x="70164" y="110299"/>
                  <a:pt x="69926" y="110061"/>
                  <a:pt x="69926" y="109764"/>
                </a:cubicBezTo>
                <a:cubicBezTo>
                  <a:pt x="69926" y="109466"/>
                  <a:pt x="70164" y="109228"/>
                  <a:pt x="70461" y="109228"/>
                </a:cubicBezTo>
                <a:close/>
                <a:moveTo>
                  <a:pt x="60734" y="110442"/>
                </a:moveTo>
                <a:cubicBezTo>
                  <a:pt x="61032" y="110442"/>
                  <a:pt x="61270" y="110680"/>
                  <a:pt x="61270" y="110978"/>
                </a:cubicBezTo>
                <a:cubicBezTo>
                  <a:pt x="61270" y="111276"/>
                  <a:pt x="61032" y="111514"/>
                  <a:pt x="60734" y="111514"/>
                </a:cubicBezTo>
                <a:cubicBezTo>
                  <a:pt x="60436" y="111514"/>
                  <a:pt x="60198" y="111276"/>
                  <a:pt x="60198" y="110978"/>
                </a:cubicBezTo>
                <a:cubicBezTo>
                  <a:pt x="60198" y="110680"/>
                  <a:pt x="60436" y="110442"/>
                  <a:pt x="60734" y="110442"/>
                </a:cubicBezTo>
                <a:close/>
                <a:moveTo>
                  <a:pt x="32933" y="66020"/>
                </a:moveTo>
                <a:cubicBezTo>
                  <a:pt x="32492" y="66020"/>
                  <a:pt x="32111" y="66389"/>
                  <a:pt x="32111" y="66842"/>
                </a:cubicBezTo>
                <a:cubicBezTo>
                  <a:pt x="32111" y="67235"/>
                  <a:pt x="32409" y="67568"/>
                  <a:pt x="32790" y="67639"/>
                </a:cubicBezTo>
                <a:lnTo>
                  <a:pt x="32790" y="79772"/>
                </a:lnTo>
                <a:lnTo>
                  <a:pt x="20907" y="91738"/>
                </a:lnTo>
                <a:lnTo>
                  <a:pt x="20907" y="107001"/>
                </a:lnTo>
                <a:lnTo>
                  <a:pt x="16609" y="111335"/>
                </a:lnTo>
                <a:lnTo>
                  <a:pt x="5060" y="111335"/>
                </a:lnTo>
                <a:lnTo>
                  <a:pt x="5060" y="111621"/>
                </a:lnTo>
                <a:lnTo>
                  <a:pt x="16740" y="111621"/>
                </a:lnTo>
                <a:lnTo>
                  <a:pt x="21205" y="107120"/>
                </a:lnTo>
                <a:lnTo>
                  <a:pt x="21205" y="91857"/>
                </a:lnTo>
                <a:lnTo>
                  <a:pt x="33088" y="79891"/>
                </a:lnTo>
                <a:lnTo>
                  <a:pt x="33088" y="67639"/>
                </a:lnTo>
                <a:cubicBezTo>
                  <a:pt x="33469" y="67568"/>
                  <a:pt x="33754" y="67235"/>
                  <a:pt x="33754" y="66842"/>
                </a:cubicBezTo>
                <a:cubicBezTo>
                  <a:pt x="33754" y="66389"/>
                  <a:pt x="33385" y="66020"/>
                  <a:pt x="32933" y="66020"/>
                </a:cubicBezTo>
                <a:close/>
                <a:moveTo>
                  <a:pt x="60734" y="110180"/>
                </a:moveTo>
                <a:cubicBezTo>
                  <a:pt x="60293" y="110180"/>
                  <a:pt x="59924" y="110549"/>
                  <a:pt x="59924" y="110990"/>
                </a:cubicBezTo>
                <a:cubicBezTo>
                  <a:pt x="59924" y="111442"/>
                  <a:pt x="60293" y="111811"/>
                  <a:pt x="60734" y="111811"/>
                </a:cubicBezTo>
                <a:cubicBezTo>
                  <a:pt x="61186" y="111811"/>
                  <a:pt x="61555" y="111442"/>
                  <a:pt x="61555" y="110990"/>
                </a:cubicBezTo>
                <a:cubicBezTo>
                  <a:pt x="61555" y="110538"/>
                  <a:pt x="61198" y="110180"/>
                  <a:pt x="60734" y="110180"/>
                </a:cubicBezTo>
                <a:close/>
                <a:moveTo>
                  <a:pt x="50899" y="111942"/>
                </a:moveTo>
                <a:cubicBezTo>
                  <a:pt x="51197" y="111942"/>
                  <a:pt x="51435" y="112181"/>
                  <a:pt x="51435" y="112478"/>
                </a:cubicBezTo>
                <a:cubicBezTo>
                  <a:pt x="51435" y="112776"/>
                  <a:pt x="51197" y="113014"/>
                  <a:pt x="50899" y="113014"/>
                </a:cubicBezTo>
                <a:cubicBezTo>
                  <a:pt x="50602" y="113014"/>
                  <a:pt x="50364" y="112776"/>
                  <a:pt x="50364" y="112478"/>
                </a:cubicBezTo>
                <a:cubicBezTo>
                  <a:pt x="50364" y="112181"/>
                  <a:pt x="50602" y="111942"/>
                  <a:pt x="50899" y="111942"/>
                </a:cubicBezTo>
                <a:close/>
                <a:moveTo>
                  <a:pt x="35207" y="63722"/>
                </a:moveTo>
                <a:cubicBezTo>
                  <a:pt x="34766" y="63722"/>
                  <a:pt x="34397" y="64103"/>
                  <a:pt x="34397" y="64544"/>
                </a:cubicBezTo>
                <a:cubicBezTo>
                  <a:pt x="34397" y="64949"/>
                  <a:pt x="34695" y="65270"/>
                  <a:pt x="35064" y="65353"/>
                </a:cubicBezTo>
                <a:lnTo>
                  <a:pt x="35064" y="80498"/>
                </a:lnTo>
                <a:lnTo>
                  <a:pt x="23182" y="92464"/>
                </a:lnTo>
                <a:lnTo>
                  <a:pt x="23182" y="107740"/>
                </a:lnTo>
                <a:lnTo>
                  <a:pt x="17371" y="113597"/>
                </a:lnTo>
                <a:lnTo>
                  <a:pt x="5060" y="113597"/>
                </a:lnTo>
                <a:lnTo>
                  <a:pt x="5060" y="113883"/>
                </a:lnTo>
                <a:lnTo>
                  <a:pt x="17502" y="113883"/>
                </a:lnTo>
                <a:lnTo>
                  <a:pt x="23503" y="107835"/>
                </a:lnTo>
                <a:lnTo>
                  <a:pt x="23503" y="92571"/>
                </a:lnTo>
                <a:lnTo>
                  <a:pt x="23479" y="92571"/>
                </a:lnTo>
                <a:lnTo>
                  <a:pt x="35362" y="80605"/>
                </a:lnTo>
                <a:lnTo>
                  <a:pt x="35362" y="65353"/>
                </a:lnTo>
                <a:cubicBezTo>
                  <a:pt x="35755" y="65270"/>
                  <a:pt x="36028" y="64949"/>
                  <a:pt x="36028" y="64544"/>
                </a:cubicBezTo>
                <a:cubicBezTo>
                  <a:pt x="36028" y="64103"/>
                  <a:pt x="35659" y="63722"/>
                  <a:pt x="35207" y="63722"/>
                </a:cubicBezTo>
                <a:close/>
                <a:moveTo>
                  <a:pt x="60734" y="113395"/>
                </a:moveTo>
                <a:cubicBezTo>
                  <a:pt x="61032" y="113395"/>
                  <a:pt x="61270" y="113633"/>
                  <a:pt x="61270" y="113931"/>
                </a:cubicBezTo>
                <a:cubicBezTo>
                  <a:pt x="61270" y="114228"/>
                  <a:pt x="61032" y="114467"/>
                  <a:pt x="60734" y="114467"/>
                </a:cubicBezTo>
                <a:cubicBezTo>
                  <a:pt x="60436" y="114467"/>
                  <a:pt x="60198" y="114228"/>
                  <a:pt x="60198" y="113931"/>
                </a:cubicBezTo>
                <a:cubicBezTo>
                  <a:pt x="60198" y="113633"/>
                  <a:pt x="60436" y="113395"/>
                  <a:pt x="60734" y="113395"/>
                </a:cubicBezTo>
                <a:close/>
                <a:moveTo>
                  <a:pt x="60734" y="113121"/>
                </a:moveTo>
                <a:cubicBezTo>
                  <a:pt x="60293" y="113121"/>
                  <a:pt x="59924" y="113490"/>
                  <a:pt x="59924" y="113943"/>
                </a:cubicBezTo>
                <a:cubicBezTo>
                  <a:pt x="59924" y="114383"/>
                  <a:pt x="60293" y="114764"/>
                  <a:pt x="60734" y="114764"/>
                </a:cubicBezTo>
                <a:cubicBezTo>
                  <a:pt x="61186" y="114764"/>
                  <a:pt x="61555" y="114383"/>
                  <a:pt x="61555" y="113943"/>
                </a:cubicBezTo>
                <a:cubicBezTo>
                  <a:pt x="61555" y="113478"/>
                  <a:pt x="61198" y="113121"/>
                  <a:pt x="60734" y="113121"/>
                </a:cubicBezTo>
                <a:close/>
                <a:moveTo>
                  <a:pt x="50899" y="114919"/>
                </a:moveTo>
                <a:cubicBezTo>
                  <a:pt x="51197" y="114919"/>
                  <a:pt x="51435" y="115157"/>
                  <a:pt x="51435" y="115455"/>
                </a:cubicBezTo>
                <a:cubicBezTo>
                  <a:pt x="51435" y="115752"/>
                  <a:pt x="51197" y="115991"/>
                  <a:pt x="50899" y="115991"/>
                </a:cubicBezTo>
                <a:cubicBezTo>
                  <a:pt x="50602" y="115991"/>
                  <a:pt x="50364" y="115752"/>
                  <a:pt x="50364" y="115455"/>
                </a:cubicBezTo>
                <a:cubicBezTo>
                  <a:pt x="50364" y="115157"/>
                  <a:pt x="50602" y="114919"/>
                  <a:pt x="50899" y="114919"/>
                </a:cubicBezTo>
                <a:close/>
                <a:moveTo>
                  <a:pt x="37433" y="61484"/>
                </a:moveTo>
                <a:cubicBezTo>
                  <a:pt x="36981" y="61484"/>
                  <a:pt x="36612" y="61853"/>
                  <a:pt x="36612" y="62293"/>
                </a:cubicBezTo>
                <a:cubicBezTo>
                  <a:pt x="36612" y="62698"/>
                  <a:pt x="36909" y="63032"/>
                  <a:pt x="37279" y="63103"/>
                </a:cubicBezTo>
                <a:lnTo>
                  <a:pt x="37279" y="81189"/>
                </a:lnTo>
                <a:lnTo>
                  <a:pt x="25408" y="93154"/>
                </a:lnTo>
                <a:lnTo>
                  <a:pt x="25408" y="108418"/>
                </a:lnTo>
                <a:lnTo>
                  <a:pt x="18038" y="115848"/>
                </a:lnTo>
                <a:lnTo>
                  <a:pt x="5060" y="115848"/>
                </a:lnTo>
                <a:lnTo>
                  <a:pt x="5060" y="116133"/>
                </a:lnTo>
                <a:lnTo>
                  <a:pt x="18169" y="116133"/>
                </a:lnTo>
                <a:lnTo>
                  <a:pt x="25706" y="108537"/>
                </a:lnTo>
                <a:lnTo>
                  <a:pt x="25706" y="93273"/>
                </a:lnTo>
                <a:lnTo>
                  <a:pt x="37576" y="81308"/>
                </a:lnTo>
                <a:lnTo>
                  <a:pt x="37576" y="63103"/>
                </a:lnTo>
                <a:cubicBezTo>
                  <a:pt x="37969" y="63032"/>
                  <a:pt x="38255" y="62698"/>
                  <a:pt x="38255" y="62293"/>
                </a:cubicBezTo>
                <a:cubicBezTo>
                  <a:pt x="38255" y="61853"/>
                  <a:pt x="37874" y="61484"/>
                  <a:pt x="37433" y="61484"/>
                </a:cubicBezTo>
                <a:close/>
                <a:moveTo>
                  <a:pt x="50899" y="117872"/>
                </a:moveTo>
                <a:cubicBezTo>
                  <a:pt x="51197" y="117872"/>
                  <a:pt x="51435" y="118110"/>
                  <a:pt x="51435" y="118408"/>
                </a:cubicBezTo>
                <a:cubicBezTo>
                  <a:pt x="51435" y="118705"/>
                  <a:pt x="51197" y="118943"/>
                  <a:pt x="50899" y="118943"/>
                </a:cubicBezTo>
                <a:cubicBezTo>
                  <a:pt x="50602" y="118943"/>
                  <a:pt x="50364" y="118705"/>
                  <a:pt x="50364" y="118408"/>
                </a:cubicBezTo>
                <a:cubicBezTo>
                  <a:pt x="50364" y="118110"/>
                  <a:pt x="50602" y="117872"/>
                  <a:pt x="50899" y="117872"/>
                </a:cubicBezTo>
                <a:close/>
                <a:moveTo>
                  <a:pt x="10192" y="120551"/>
                </a:moveTo>
                <a:cubicBezTo>
                  <a:pt x="9680" y="120551"/>
                  <a:pt x="9239" y="120979"/>
                  <a:pt x="9239" y="121503"/>
                </a:cubicBezTo>
                <a:cubicBezTo>
                  <a:pt x="9239" y="122027"/>
                  <a:pt x="9680" y="122456"/>
                  <a:pt x="10192" y="122456"/>
                </a:cubicBezTo>
                <a:cubicBezTo>
                  <a:pt x="10728" y="122456"/>
                  <a:pt x="11144" y="122027"/>
                  <a:pt x="11144" y="121503"/>
                </a:cubicBezTo>
                <a:cubicBezTo>
                  <a:pt x="11144" y="120979"/>
                  <a:pt x="10716" y="120551"/>
                  <a:pt x="10192" y="120551"/>
                </a:cubicBezTo>
                <a:close/>
                <a:moveTo>
                  <a:pt x="12454" y="120551"/>
                </a:moveTo>
                <a:cubicBezTo>
                  <a:pt x="11942" y="120551"/>
                  <a:pt x="11502" y="120979"/>
                  <a:pt x="11502" y="121503"/>
                </a:cubicBezTo>
                <a:cubicBezTo>
                  <a:pt x="11502" y="122027"/>
                  <a:pt x="11942" y="122456"/>
                  <a:pt x="12454" y="122456"/>
                </a:cubicBezTo>
                <a:cubicBezTo>
                  <a:pt x="12978" y="122456"/>
                  <a:pt x="13407" y="122027"/>
                  <a:pt x="13407" y="121503"/>
                </a:cubicBezTo>
                <a:cubicBezTo>
                  <a:pt x="13407" y="120979"/>
                  <a:pt x="12978" y="120551"/>
                  <a:pt x="12454" y="120551"/>
                </a:cubicBezTo>
                <a:close/>
                <a:moveTo>
                  <a:pt x="14716" y="120551"/>
                </a:moveTo>
                <a:cubicBezTo>
                  <a:pt x="14204" y="120551"/>
                  <a:pt x="13764" y="120979"/>
                  <a:pt x="13764" y="121503"/>
                </a:cubicBezTo>
                <a:cubicBezTo>
                  <a:pt x="13764" y="122027"/>
                  <a:pt x="14204" y="122456"/>
                  <a:pt x="14716" y="122456"/>
                </a:cubicBezTo>
                <a:cubicBezTo>
                  <a:pt x="15240" y="122456"/>
                  <a:pt x="15669" y="122027"/>
                  <a:pt x="15669" y="121503"/>
                </a:cubicBezTo>
                <a:cubicBezTo>
                  <a:pt x="15669" y="120979"/>
                  <a:pt x="15240" y="120551"/>
                  <a:pt x="14716" y="120551"/>
                </a:cubicBezTo>
                <a:close/>
                <a:moveTo>
                  <a:pt x="53804" y="124611"/>
                </a:moveTo>
                <a:cubicBezTo>
                  <a:pt x="54102" y="124611"/>
                  <a:pt x="54340" y="124849"/>
                  <a:pt x="54340" y="125146"/>
                </a:cubicBezTo>
                <a:cubicBezTo>
                  <a:pt x="54340" y="125444"/>
                  <a:pt x="54102" y="125682"/>
                  <a:pt x="53804" y="125682"/>
                </a:cubicBezTo>
                <a:cubicBezTo>
                  <a:pt x="53507" y="125682"/>
                  <a:pt x="53269" y="125444"/>
                  <a:pt x="53269" y="125146"/>
                </a:cubicBezTo>
                <a:cubicBezTo>
                  <a:pt x="53269" y="124849"/>
                  <a:pt x="53507" y="124611"/>
                  <a:pt x="53804" y="124611"/>
                </a:cubicBezTo>
                <a:close/>
                <a:moveTo>
                  <a:pt x="10216" y="125789"/>
                </a:moveTo>
                <a:cubicBezTo>
                  <a:pt x="10513" y="125789"/>
                  <a:pt x="10751" y="126028"/>
                  <a:pt x="10751" y="126325"/>
                </a:cubicBezTo>
                <a:cubicBezTo>
                  <a:pt x="10751" y="126623"/>
                  <a:pt x="10513" y="126861"/>
                  <a:pt x="10216" y="126861"/>
                </a:cubicBezTo>
                <a:cubicBezTo>
                  <a:pt x="9918" y="126861"/>
                  <a:pt x="9680" y="126623"/>
                  <a:pt x="9680" y="126325"/>
                </a:cubicBezTo>
                <a:cubicBezTo>
                  <a:pt x="9680" y="126028"/>
                  <a:pt x="9918" y="125789"/>
                  <a:pt x="10216" y="125789"/>
                </a:cubicBezTo>
                <a:close/>
                <a:moveTo>
                  <a:pt x="12454" y="125789"/>
                </a:moveTo>
                <a:cubicBezTo>
                  <a:pt x="12752" y="125789"/>
                  <a:pt x="12990" y="126028"/>
                  <a:pt x="12990" y="126325"/>
                </a:cubicBezTo>
                <a:cubicBezTo>
                  <a:pt x="12990" y="126623"/>
                  <a:pt x="12752" y="126861"/>
                  <a:pt x="12454" y="126861"/>
                </a:cubicBezTo>
                <a:cubicBezTo>
                  <a:pt x="12156" y="126861"/>
                  <a:pt x="11918" y="126623"/>
                  <a:pt x="11918" y="126325"/>
                </a:cubicBezTo>
                <a:cubicBezTo>
                  <a:pt x="11918" y="126028"/>
                  <a:pt x="12156" y="125789"/>
                  <a:pt x="12454" y="125789"/>
                </a:cubicBezTo>
                <a:close/>
                <a:moveTo>
                  <a:pt x="14716" y="125789"/>
                </a:moveTo>
                <a:cubicBezTo>
                  <a:pt x="15014" y="125789"/>
                  <a:pt x="15252" y="126028"/>
                  <a:pt x="15252" y="126325"/>
                </a:cubicBezTo>
                <a:cubicBezTo>
                  <a:pt x="15252" y="126623"/>
                  <a:pt x="15014" y="126861"/>
                  <a:pt x="14716" y="126861"/>
                </a:cubicBezTo>
                <a:cubicBezTo>
                  <a:pt x="14419" y="126861"/>
                  <a:pt x="14180" y="126623"/>
                  <a:pt x="14180" y="126325"/>
                </a:cubicBezTo>
                <a:cubicBezTo>
                  <a:pt x="14180" y="126028"/>
                  <a:pt x="14419" y="125789"/>
                  <a:pt x="14716" y="125789"/>
                </a:cubicBezTo>
                <a:close/>
                <a:moveTo>
                  <a:pt x="50887" y="125897"/>
                </a:moveTo>
                <a:cubicBezTo>
                  <a:pt x="51185" y="125897"/>
                  <a:pt x="51423" y="126135"/>
                  <a:pt x="51423" y="126432"/>
                </a:cubicBezTo>
                <a:cubicBezTo>
                  <a:pt x="51423" y="126730"/>
                  <a:pt x="51185" y="126968"/>
                  <a:pt x="50887" y="126968"/>
                </a:cubicBezTo>
                <a:cubicBezTo>
                  <a:pt x="50590" y="126968"/>
                  <a:pt x="50352" y="126730"/>
                  <a:pt x="50352" y="126432"/>
                </a:cubicBezTo>
                <a:cubicBezTo>
                  <a:pt x="50352" y="126135"/>
                  <a:pt x="50590" y="125897"/>
                  <a:pt x="50887" y="125897"/>
                </a:cubicBezTo>
                <a:close/>
                <a:moveTo>
                  <a:pt x="56067" y="126849"/>
                </a:moveTo>
                <a:cubicBezTo>
                  <a:pt x="56364" y="126849"/>
                  <a:pt x="56602" y="127087"/>
                  <a:pt x="56602" y="127385"/>
                </a:cubicBezTo>
                <a:cubicBezTo>
                  <a:pt x="56602" y="127682"/>
                  <a:pt x="56364" y="127921"/>
                  <a:pt x="56067" y="127921"/>
                </a:cubicBezTo>
                <a:cubicBezTo>
                  <a:pt x="55769" y="127921"/>
                  <a:pt x="55531" y="127682"/>
                  <a:pt x="55531" y="127385"/>
                </a:cubicBezTo>
                <a:cubicBezTo>
                  <a:pt x="55531" y="127087"/>
                  <a:pt x="55769" y="126849"/>
                  <a:pt x="56067" y="126849"/>
                </a:cubicBezTo>
                <a:close/>
                <a:moveTo>
                  <a:pt x="58317" y="129087"/>
                </a:moveTo>
                <a:cubicBezTo>
                  <a:pt x="58615" y="129087"/>
                  <a:pt x="58853" y="129326"/>
                  <a:pt x="58853" y="129623"/>
                </a:cubicBezTo>
                <a:cubicBezTo>
                  <a:pt x="58853" y="129921"/>
                  <a:pt x="58615" y="130159"/>
                  <a:pt x="58317" y="130159"/>
                </a:cubicBezTo>
                <a:cubicBezTo>
                  <a:pt x="58019" y="130159"/>
                  <a:pt x="57781" y="129921"/>
                  <a:pt x="57781" y="129623"/>
                </a:cubicBezTo>
                <a:cubicBezTo>
                  <a:pt x="57781" y="129326"/>
                  <a:pt x="58019" y="129087"/>
                  <a:pt x="58317" y="129087"/>
                </a:cubicBezTo>
                <a:close/>
                <a:moveTo>
                  <a:pt x="142042" y="105656"/>
                </a:moveTo>
                <a:lnTo>
                  <a:pt x="142042" y="115657"/>
                </a:lnTo>
                <a:lnTo>
                  <a:pt x="157829" y="131409"/>
                </a:lnTo>
                <a:lnTo>
                  <a:pt x="158032" y="131207"/>
                </a:lnTo>
                <a:lnTo>
                  <a:pt x="142327" y="115538"/>
                </a:lnTo>
                <a:lnTo>
                  <a:pt x="142327" y="105656"/>
                </a:lnTo>
                <a:close/>
                <a:moveTo>
                  <a:pt x="139791" y="103406"/>
                </a:moveTo>
                <a:lnTo>
                  <a:pt x="139791" y="116372"/>
                </a:lnTo>
                <a:lnTo>
                  <a:pt x="155591" y="132124"/>
                </a:lnTo>
                <a:lnTo>
                  <a:pt x="155781" y="131921"/>
                </a:lnTo>
                <a:lnTo>
                  <a:pt x="140077" y="116253"/>
                </a:lnTo>
                <a:lnTo>
                  <a:pt x="140077" y="103406"/>
                </a:lnTo>
                <a:close/>
                <a:moveTo>
                  <a:pt x="87201" y="34683"/>
                </a:moveTo>
                <a:cubicBezTo>
                  <a:pt x="86749" y="34683"/>
                  <a:pt x="86380" y="35064"/>
                  <a:pt x="86380" y="35504"/>
                </a:cubicBezTo>
                <a:cubicBezTo>
                  <a:pt x="86380" y="35957"/>
                  <a:pt x="86749" y="36326"/>
                  <a:pt x="87201" y="36326"/>
                </a:cubicBezTo>
                <a:cubicBezTo>
                  <a:pt x="87380" y="36326"/>
                  <a:pt x="87523" y="36266"/>
                  <a:pt x="87654" y="36171"/>
                </a:cubicBezTo>
                <a:lnTo>
                  <a:pt x="104370" y="52876"/>
                </a:lnTo>
                <a:lnTo>
                  <a:pt x="104418" y="52923"/>
                </a:lnTo>
                <a:lnTo>
                  <a:pt x="112145" y="52923"/>
                </a:lnTo>
                <a:lnTo>
                  <a:pt x="137517" y="78260"/>
                </a:lnTo>
                <a:lnTo>
                  <a:pt x="137517" y="117098"/>
                </a:lnTo>
                <a:lnTo>
                  <a:pt x="153305" y="132850"/>
                </a:lnTo>
                <a:lnTo>
                  <a:pt x="153495" y="132647"/>
                </a:lnTo>
                <a:lnTo>
                  <a:pt x="137803" y="116979"/>
                </a:lnTo>
                <a:lnTo>
                  <a:pt x="137803" y="78129"/>
                </a:lnTo>
                <a:lnTo>
                  <a:pt x="137827" y="78129"/>
                </a:lnTo>
                <a:lnTo>
                  <a:pt x="112324" y="52673"/>
                </a:lnTo>
                <a:lnTo>
                  <a:pt x="112276" y="52626"/>
                </a:lnTo>
                <a:lnTo>
                  <a:pt x="104549" y="52626"/>
                </a:lnTo>
                <a:lnTo>
                  <a:pt x="87868" y="35969"/>
                </a:lnTo>
                <a:cubicBezTo>
                  <a:pt x="87952" y="35838"/>
                  <a:pt x="88011" y="35671"/>
                  <a:pt x="88011" y="35504"/>
                </a:cubicBezTo>
                <a:cubicBezTo>
                  <a:pt x="88011" y="35064"/>
                  <a:pt x="87642" y="34683"/>
                  <a:pt x="87201" y="34683"/>
                </a:cubicBezTo>
                <a:close/>
                <a:moveTo>
                  <a:pt x="80998" y="35540"/>
                </a:moveTo>
                <a:lnTo>
                  <a:pt x="79593" y="36945"/>
                </a:lnTo>
                <a:cubicBezTo>
                  <a:pt x="79462" y="36862"/>
                  <a:pt x="79296" y="36802"/>
                  <a:pt x="79129" y="36802"/>
                </a:cubicBezTo>
                <a:cubicBezTo>
                  <a:pt x="78689" y="36802"/>
                  <a:pt x="78319" y="37171"/>
                  <a:pt x="78319" y="37624"/>
                </a:cubicBezTo>
                <a:cubicBezTo>
                  <a:pt x="78319" y="38064"/>
                  <a:pt x="78689" y="38433"/>
                  <a:pt x="79129" y="38433"/>
                </a:cubicBezTo>
                <a:cubicBezTo>
                  <a:pt x="79581" y="38433"/>
                  <a:pt x="79951" y="38064"/>
                  <a:pt x="79951" y="37624"/>
                </a:cubicBezTo>
                <a:cubicBezTo>
                  <a:pt x="79951" y="37445"/>
                  <a:pt x="79891" y="37279"/>
                  <a:pt x="79808" y="37159"/>
                </a:cubicBezTo>
                <a:lnTo>
                  <a:pt x="81129" y="35838"/>
                </a:lnTo>
                <a:lnTo>
                  <a:pt x="84392" y="35838"/>
                </a:lnTo>
                <a:lnTo>
                  <a:pt x="103704" y="55102"/>
                </a:lnTo>
                <a:lnTo>
                  <a:pt x="103751" y="55150"/>
                </a:lnTo>
                <a:lnTo>
                  <a:pt x="111478" y="55150"/>
                </a:lnTo>
                <a:lnTo>
                  <a:pt x="135291" y="78962"/>
                </a:lnTo>
                <a:lnTo>
                  <a:pt x="135291" y="117800"/>
                </a:lnTo>
                <a:lnTo>
                  <a:pt x="151079" y="133552"/>
                </a:lnTo>
                <a:lnTo>
                  <a:pt x="151269" y="133350"/>
                </a:lnTo>
                <a:lnTo>
                  <a:pt x="135565" y="117681"/>
                </a:lnTo>
                <a:lnTo>
                  <a:pt x="135565" y="78843"/>
                </a:lnTo>
                <a:lnTo>
                  <a:pt x="111609" y="54912"/>
                </a:lnTo>
                <a:lnTo>
                  <a:pt x="111562" y="54864"/>
                </a:lnTo>
                <a:lnTo>
                  <a:pt x="103835" y="54864"/>
                </a:lnTo>
                <a:lnTo>
                  <a:pt x="88690" y="39731"/>
                </a:lnTo>
                <a:lnTo>
                  <a:pt x="84534" y="35576"/>
                </a:lnTo>
                <a:lnTo>
                  <a:pt x="84487" y="35540"/>
                </a:lnTo>
                <a:close/>
                <a:moveTo>
                  <a:pt x="82725" y="78879"/>
                </a:moveTo>
                <a:cubicBezTo>
                  <a:pt x="82272" y="78879"/>
                  <a:pt x="81903" y="79248"/>
                  <a:pt x="81903" y="79700"/>
                </a:cubicBezTo>
                <a:cubicBezTo>
                  <a:pt x="81903" y="80093"/>
                  <a:pt x="82201" y="80427"/>
                  <a:pt x="82570" y="80498"/>
                </a:cubicBezTo>
                <a:lnTo>
                  <a:pt x="82570" y="86844"/>
                </a:lnTo>
                <a:lnTo>
                  <a:pt x="84570" y="88821"/>
                </a:lnTo>
                <a:lnTo>
                  <a:pt x="86690" y="88821"/>
                </a:lnTo>
                <a:lnTo>
                  <a:pt x="89928" y="92011"/>
                </a:lnTo>
                <a:lnTo>
                  <a:pt x="89928" y="133278"/>
                </a:lnTo>
                <a:lnTo>
                  <a:pt x="83582" y="139624"/>
                </a:lnTo>
                <a:lnTo>
                  <a:pt x="83796" y="139839"/>
                </a:lnTo>
                <a:lnTo>
                  <a:pt x="90226" y="133397"/>
                </a:lnTo>
                <a:lnTo>
                  <a:pt x="90226" y="91904"/>
                </a:lnTo>
                <a:lnTo>
                  <a:pt x="86832" y="88535"/>
                </a:lnTo>
                <a:lnTo>
                  <a:pt x="84701" y="88535"/>
                </a:lnTo>
                <a:lnTo>
                  <a:pt x="82868" y="86713"/>
                </a:lnTo>
                <a:lnTo>
                  <a:pt x="82868" y="80498"/>
                </a:lnTo>
                <a:cubicBezTo>
                  <a:pt x="83261" y="80427"/>
                  <a:pt x="83534" y="80093"/>
                  <a:pt x="83534" y="79700"/>
                </a:cubicBezTo>
                <a:cubicBezTo>
                  <a:pt x="83534" y="79248"/>
                  <a:pt x="83165" y="78879"/>
                  <a:pt x="82725" y="78879"/>
                </a:cubicBezTo>
                <a:close/>
                <a:moveTo>
                  <a:pt x="110085" y="139255"/>
                </a:moveTo>
                <a:cubicBezTo>
                  <a:pt x="110383" y="139255"/>
                  <a:pt x="110621" y="139493"/>
                  <a:pt x="110621" y="139791"/>
                </a:cubicBezTo>
                <a:cubicBezTo>
                  <a:pt x="110621" y="140089"/>
                  <a:pt x="110383" y="140327"/>
                  <a:pt x="110085" y="140327"/>
                </a:cubicBezTo>
                <a:cubicBezTo>
                  <a:pt x="109788" y="140327"/>
                  <a:pt x="109550" y="140089"/>
                  <a:pt x="109550" y="139791"/>
                </a:cubicBezTo>
                <a:cubicBezTo>
                  <a:pt x="109573" y="139493"/>
                  <a:pt x="109811" y="139255"/>
                  <a:pt x="110085" y="139255"/>
                </a:cubicBezTo>
                <a:close/>
                <a:moveTo>
                  <a:pt x="110085" y="138970"/>
                </a:moveTo>
                <a:cubicBezTo>
                  <a:pt x="109645" y="138970"/>
                  <a:pt x="109276" y="139351"/>
                  <a:pt x="109276" y="139791"/>
                </a:cubicBezTo>
                <a:cubicBezTo>
                  <a:pt x="109276" y="140244"/>
                  <a:pt x="109645" y="140613"/>
                  <a:pt x="110085" y="140613"/>
                </a:cubicBezTo>
                <a:cubicBezTo>
                  <a:pt x="110538" y="140613"/>
                  <a:pt x="110907" y="140244"/>
                  <a:pt x="110907" y="139791"/>
                </a:cubicBezTo>
                <a:cubicBezTo>
                  <a:pt x="110907" y="139351"/>
                  <a:pt x="110538" y="138970"/>
                  <a:pt x="110085" y="138970"/>
                </a:cubicBezTo>
                <a:close/>
                <a:moveTo>
                  <a:pt x="50887" y="125599"/>
                </a:moveTo>
                <a:cubicBezTo>
                  <a:pt x="50435" y="125611"/>
                  <a:pt x="50078" y="125980"/>
                  <a:pt x="50078" y="126432"/>
                </a:cubicBezTo>
                <a:cubicBezTo>
                  <a:pt x="50078" y="126825"/>
                  <a:pt x="50375" y="127159"/>
                  <a:pt x="50756" y="127230"/>
                </a:cubicBezTo>
                <a:lnTo>
                  <a:pt x="50756" y="135922"/>
                </a:lnTo>
                <a:lnTo>
                  <a:pt x="46125" y="140565"/>
                </a:lnTo>
                <a:lnTo>
                  <a:pt x="46327" y="140756"/>
                </a:lnTo>
                <a:lnTo>
                  <a:pt x="51030" y="136029"/>
                </a:lnTo>
                <a:lnTo>
                  <a:pt x="51030" y="127218"/>
                </a:lnTo>
                <a:cubicBezTo>
                  <a:pt x="51423" y="127147"/>
                  <a:pt x="51709" y="126813"/>
                  <a:pt x="51709" y="126409"/>
                </a:cubicBezTo>
                <a:cubicBezTo>
                  <a:pt x="51709" y="125968"/>
                  <a:pt x="51328" y="125599"/>
                  <a:pt x="50887" y="125599"/>
                </a:cubicBezTo>
                <a:close/>
                <a:moveTo>
                  <a:pt x="29563" y="141696"/>
                </a:moveTo>
                <a:cubicBezTo>
                  <a:pt x="29861" y="141696"/>
                  <a:pt x="30099" y="141934"/>
                  <a:pt x="30099" y="142232"/>
                </a:cubicBezTo>
                <a:cubicBezTo>
                  <a:pt x="30099" y="142530"/>
                  <a:pt x="29861" y="142768"/>
                  <a:pt x="29563" y="142768"/>
                </a:cubicBezTo>
                <a:cubicBezTo>
                  <a:pt x="29266" y="142768"/>
                  <a:pt x="29028" y="142530"/>
                  <a:pt x="29028" y="142232"/>
                </a:cubicBezTo>
                <a:cubicBezTo>
                  <a:pt x="29028" y="141934"/>
                  <a:pt x="29266" y="141696"/>
                  <a:pt x="29563" y="141696"/>
                </a:cubicBezTo>
                <a:close/>
                <a:moveTo>
                  <a:pt x="51542" y="98822"/>
                </a:moveTo>
                <a:cubicBezTo>
                  <a:pt x="51090" y="98822"/>
                  <a:pt x="50721" y="99179"/>
                  <a:pt x="50721" y="99643"/>
                </a:cubicBezTo>
                <a:cubicBezTo>
                  <a:pt x="50721" y="99822"/>
                  <a:pt x="50780" y="99977"/>
                  <a:pt x="50876" y="100096"/>
                </a:cubicBezTo>
                <a:lnTo>
                  <a:pt x="48625" y="102346"/>
                </a:lnTo>
                <a:lnTo>
                  <a:pt x="48625" y="106966"/>
                </a:lnTo>
                <a:lnTo>
                  <a:pt x="39112" y="116514"/>
                </a:lnTo>
                <a:lnTo>
                  <a:pt x="39065" y="116562"/>
                </a:lnTo>
                <a:lnTo>
                  <a:pt x="39065" y="119110"/>
                </a:lnTo>
                <a:lnTo>
                  <a:pt x="29409" y="128814"/>
                </a:lnTo>
                <a:lnTo>
                  <a:pt x="29409" y="141434"/>
                </a:lnTo>
                <a:cubicBezTo>
                  <a:pt x="29028" y="141506"/>
                  <a:pt x="28742" y="141827"/>
                  <a:pt x="28742" y="142232"/>
                </a:cubicBezTo>
                <a:cubicBezTo>
                  <a:pt x="28742" y="142684"/>
                  <a:pt x="29111" y="143053"/>
                  <a:pt x="29563" y="143053"/>
                </a:cubicBezTo>
                <a:cubicBezTo>
                  <a:pt x="30004" y="143053"/>
                  <a:pt x="30373" y="142684"/>
                  <a:pt x="30373" y="142232"/>
                </a:cubicBezTo>
                <a:cubicBezTo>
                  <a:pt x="30373" y="141827"/>
                  <a:pt x="30075" y="141506"/>
                  <a:pt x="29706" y="141434"/>
                </a:cubicBezTo>
                <a:lnTo>
                  <a:pt x="29706" y="128933"/>
                </a:lnTo>
                <a:lnTo>
                  <a:pt x="39362" y="119241"/>
                </a:lnTo>
                <a:lnTo>
                  <a:pt x="39362" y="116693"/>
                </a:lnTo>
                <a:lnTo>
                  <a:pt x="48875" y="107132"/>
                </a:lnTo>
                <a:lnTo>
                  <a:pt x="48923" y="107097"/>
                </a:lnTo>
                <a:lnTo>
                  <a:pt x="48923" y="102477"/>
                </a:lnTo>
                <a:lnTo>
                  <a:pt x="51078" y="100310"/>
                </a:lnTo>
                <a:cubicBezTo>
                  <a:pt x="51209" y="100393"/>
                  <a:pt x="51376" y="100453"/>
                  <a:pt x="51542" y="100453"/>
                </a:cubicBezTo>
                <a:cubicBezTo>
                  <a:pt x="51983" y="100453"/>
                  <a:pt x="52364" y="100084"/>
                  <a:pt x="52364" y="99631"/>
                </a:cubicBezTo>
                <a:cubicBezTo>
                  <a:pt x="52364" y="99191"/>
                  <a:pt x="51983" y="98822"/>
                  <a:pt x="51542" y="98822"/>
                </a:cubicBezTo>
                <a:close/>
                <a:moveTo>
                  <a:pt x="124337" y="77212"/>
                </a:moveTo>
                <a:cubicBezTo>
                  <a:pt x="123885" y="77212"/>
                  <a:pt x="123516" y="77581"/>
                  <a:pt x="123516" y="78022"/>
                </a:cubicBezTo>
                <a:cubicBezTo>
                  <a:pt x="123516" y="78474"/>
                  <a:pt x="123885" y="78843"/>
                  <a:pt x="124337" y="78843"/>
                </a:cubicBezTo>
                <a:cubicBezTo>
                  <a:pt x="124516" y="78843"/>
                  <a:pt x="124670" y="78784"/>
                  <a:pt x="124790" y="78700"/>
                </a:cubicBezTo>
                <a:lnTo>
                  <a:pt x="129516" y="83403"/>
                </a:lnTo>
                <a:lnTo>
                  <a:pt x="129516" y="120598"/>
                </a:lnTo>
                <a:lnTo>
                  <a:pt x="152210" y="143256"/>
                </a:lnTo>
                <a:lnTo>
                  <a:pt x="152400" y="143053"/>
                </a:lnTo>
                <a:lnTo>
                  <a:pt x="129778" y="120479"/>
                </a:lnTo>
                <a:lnTo>
                  <a:pt x="129778" y="83284"/>
                </a:lnTo>
                <a:lnTo>
                  <a:pt x="129814" y="83284"/>
                </a:lnTo>
                <a:lnTo>
                  <a:pt x="125004" y="78486"/>
                </a:lnTo>
                <a:cubicBezTo>
                  <a:pt x="125087" y="78355"/>
                  <a:pt x="125147" y="78188"/>
                  <a:pt x="125147" y="78022"/>
                </a:cubicBezTo>
                <a:cubicBezTo>
                  <a:pt x="125147" y="77581"/>
                  <a:pt x="124778" y="77212"/>
                  <a:pt x="124337" y="77212"/>
                </a:cubicBezTo>
                <a:close/>
                <a:moveTo>
                  <a:pt x="110085" y="142208"/>
                </a:moveTo>
                <a:cubicBezTo>
                  <a:pt x="110383" y="142208"/>
                  <a:pt x="110621" y="142446"/>
                  <a:pt x="110621" y="142744"/>
                </a:cubicBezTo>
                <a:cubicBezTo>
                  <a:pt x="110621" y="143042"/>
                  <a:pt x="110383" y="143280"/>
                  <a:pt x="110085" y="143280"/>
                </a:cubicBezTo>
                <a:cubicBezTo>
                  <a:pt x="109788" y="143280"/>
                  <a:pt x="109550" y="143042"/>
                  <a:pt x="109550" y="142744"/>
                </a:cubicBezTo>
                <a:cubicBezTo>
                  <a:pt x="109573" y="142446"/>
                  <a:pt x="109811" y="142208"/>
                  <a:pt x="110085" y="142208"/>
                </a:cubicBezTo>
                <a:close/>
                <a:moveTo>
                  <a:pt x="110085" y="141910"/>
                </a:moveTo>
                <a:cubicBezTo>
                  <a:pt x="109645" y="141910"/>
                  <a:pt x="109276" y="142280"/>
                  <a:pt x="109276" y="142720"/>
                </a:cubicBezTo>
                <a:cubicBezTo>
                  <a:pt x="109276" y="143184"/>
                  <a:pt x="109645" y="143542"/>
                  <a:pt x="110085" y="143542"/>
                </a:cubicBezTo>
                <a:cubicBezTo>
                  <a:pt x="110538" y="143542"/>
                  <a:pt x="110907" y="143172"/>
                  <a:pt x="110907" y="142720"/>
                </a:cubicBezTo>
                <a:cubicBezTo>
                  <a:pt x="110907" y="142280"/>
                  <a:pt x="110538" y="141910"/>
                  <a:pt x="110085" y="141910"/>
                </a:cubicBezTo>
                <a:close/>
                <a:moveTo>
                  <a:pt x="85939" y="142887"/>
                </a:moveTo>
                <a:cubicBezTo>
                  <a:pt x="86237" y="142887"/>
                  <a:pt x="86475" y="143125"/>
                  <a:pt x="86475" y="143423"/>
                </a:cubicBezTo>
                <a:cubicBezTo>
                  <a:pt x="86475" y="143720"/>
                  <a:pt x="86237" y="143958"/>
                  <a:pt x="85939" y="143958"/>
                </a:cubicBezTo>
                <a:cubicBezTo>
                  <a:pt x="85642" y="143958"/>
                  <a:pt x="85404" y="143720"/>
                  <a:pt x="85404" y="143423"/>
                </a:cubicBezTo>
                <a:cubicBezTo>
                  <a:pt x="85404" y="143125"/>
                  <a:pt x="85642" y="142887"/>
                  <a:pt x="85939" y="142887"/>
                </a:cubicBezTo>
                <a:close/>
                <a:moveTo>
                  <a:pt x="76795" y="45780"/>
                </a:moveTo>
                <a:lnTo>
                  <a:pt x="76795" y="67497"/>
                </a:lnTo>
                <a:lnTo>
                  <a:pt x="91131" y="81796"/>
                </a:lnTo>
                <a:lnTo>
                  <a:pt x="91131" y="87320"/>
                </a:lnTo>
                <a:lnTo>
                  <a:pt x="94429" y="90606"/>
                </a:lnTo>
                <a:lnTo>
                  <a:pt x="94429" y="134707"/>
                </a:lnTo>
                <a:lnTo>
                  <a:pt x="86392" y="142756"/>
                </a:lnTo>
                <a:cubicBezTo>
                  <a:pt x="86261" y="142661"/>
                  <a:pt x="86094" y="142601"/>
                  <a:pt x="85939" y="142601"/>
                </a:cubicBezTo>
                <a:cubicBezTo>
                  <a:pt x="85487" y="142601"/>
                  <a:pt x="85118" y="142982"/>
                  <a:pt x="85118" y="143423"/>
                </a:cubicBezTo>
                <a:cubicBezTo>
                  <a:pt x="85118" y="143875"/>
                  <a:pt x="85487" y="144244"/>
                  <a:pt x="85939" y="144244"/>
                </a:cubicBezTo>
                <a:cubicBezTo>
                  <a:pt x="86380" y="144244"/>
                  <a:pt x="86749" y="143875"/>
                  <a:pt x="86749" y="143423"/>
                </a:cubicBezTo>
                <a:cubicBezTo>
                  <a:pt x="86749" y="143244"/>
                  <a:pt x="86690" y="143077"/>
                  <a:pt x="86606" y="142958"/>
                </a:cubicBezTo>
                <a:lnTo>
                  <a:pt x="94714" y="134826"/>
                </a:lnTo>
                <a:lnTo>
                  <a:pt x="94714" y="90476"/>
                </a:lnTo>
                <a:lnTo>
                  <a:pt x="91416" y="87177"/>
                </a:lnTo>
                <a:lnTo>
                  <a:pt x="91416" y="81653"/>
                </a:lnTo>
                <a:lnTo>
                  <a:pt x="77081" y="67354"/>
                </a:lnTo>
                <a:lnTo>
                  <a:pt x="77081" y="45780"/>
                </a:lnTo>
                <a:close/>
                <a:moveTo>
                  <a:pt x="50887" y="104644"/>
                </a:moveTo>
                <a:cubicBezTo>
                  <a:pt x="50435" y="104644"/>
                  <a:pt x="50066" y="105013"/>
                  <a:pt x="50066" y="105454"/>
                </a:cubicBezTo>
                <a:cubicBezTo>
                  <a:pt x="50066" y="105858"/>
                  <a:pt x="50364" y="106192"/>
                  <a:pt x="50733" y="106263"/>
                </a:cubicBezTo>
                <a:lnTo>
                  <a:pt x="50733" y="109418"/>
                </a:lnTo>
                <a:lnTo>
                  <a:pt x="41231" y="118967"/>
                </a:lnTo>
                <a:lnTo>
                  <a:pt x="41184" y="119015"/>
                </a:lnTo>
                <a:lnTo>
                  <a:pt x="41184" y="122872"/>
                </a:lnTo>
                <a:lnTo>
                  <a:pt x="33290" y="130802"/>
                </a:lnTo>
                <a:lnTo>
                  <a:pt x="33254" y="130850"/>
                </a:lnTo>
                <a:lnTo>
                  <a:pt x="33254" y="147518"/>
                </a:lnTo>
                <a:lnTo>
                  <a:pt x="33528" y="147518"/>
                </a:lnTo>
                <a:lnTo>
                  <a:pt x="33528" y="130957"/>
                </a:lnTo>
                <a:lnTo>
                  <a:pt x="41422" y="123015"/>
                </a:lnTo>
                <a:lnTo>
                  <a:pt x="41470" y="122980"/>
                </a:lnTo>
                <a:lnTo>
                  <a:pt x="41470" y="119134"/>
                </a:lnTo>
                <a:lnTo>
                  <a:pt x="50971" y="109585"/>
                </a:lnTo>
                <a:lnTo>
                  <a:pt x="51018" y="109537"/>
                </a:lnTo>
                <a:lnTo>
                  <a:pt x="51018" y="106263"/>
                </a:lnTo>
                <a:cubicBezTo>
                  <a:pt x="51423" y="106204"/>
                  <a:pt x="51709" y="105858"/>
                  <a:pt x="51709" y="105454"/>
                </a:cubicBezTo>
                <a:cubicBezTo>
                  <a:pt x="51709" y="105013"/>
                  <a:pt x="51328" y="104644"/>
                  <a:pt x="50887" y="104644"/>
                </a:cubicBezTo>
                <a:close/>
                <a:moveTo>
                  <a:pt x="50756" y="140005"/>
                </a:moveTo>
                <a:lnTo>
                  <a:pt x="50756" y="147685"/>
                </a:lnTo>
                <a:lnTo>
                  <a:pt x="51030" y="147685"/>
                </a:lnTo>
                <a:lnTo>
                  <a:pt x="51030" y="140005"/>
                </a:lnTo>
                <a:close/>
                <a:moveTo>
                  <a:pt x="88928" y="45327"/>
                </a:moveTo>
                <a:cubicBezTo>
                  <a:pt x="88475" y="45327"/>
                  <a:pt x="88106" y="45708"/>
                  <a:pt x="88106" y="46149"/>
                </a:cubicBezTo>
                <a:cubicBezTo>
                  <a:pt x="88106" y="46553"/>
                  <a:pt x="88404" y="46875"/>
                  <a:pt x="88773" y="46958"/>
                </a:cubicBezTo>
                <a:lnTo>
                  <a:pt x="88773" y="63698"/>
                </a:lnTo>
                <a:lnTo>
                  <a:pt x="103108" y="77998"/>
                </a:lnTo>
                <a:lnTo>
                  <a:pt x="103108" y="83522"/>
                </a:lnTo>
                <a:lnTo>
                  <a:pt x="106418" y="86808"/>
                </a:lnTo>
                <a:lnTo>
                  <a:pt x="106418" y="135183"/>
                </a:lnTo>
                <a:lnTo>
                  <a:pt x="103644" y="137958"/>
                </a:lnTo>
                <a:lnTo>
                  <a:pt x="103644" y="147887"/>
                </a:lnTo>
                <a:lnTo>
                  <a:pt x="103930" y="147887"/>
                </a:lnTo>
                <a:lnTo>
                  <a:pt x="103930" y="138065"/>
                </a:lnTo>
                <a:lnTo>
                  <a:pt x="106716" y="135302"/>
                </a:lnTo>
                <a:lnTo>
                  <a:pt x="106716" y="86689"/>
                </a:lnTo>
                <a:lnTo>
                  <a:pt x="103406" y="83403"/>
                </a:lnTo>
                <a:lnTo>
                  <a:pt x="103406" y="77879"/>
                </a:lnTo>
                <a:lnTo>
                  <a:pt x="89071" y="63579"/>
                </a:lnTo>
                <a:lnTo>
                  <a:pt x="89071" y="46958"/>
                </a:lnTo>
                <a:cubicBezTo>
                  <a:pt x="89464" y="46875"/>
                  <a:pt x="89749" y="46553"/>
                  <a:pt x="89749" y="46149"/>
                </a:cubicBezTo>
                <a:cubicBezTo>
                  <a:pt x="89749" y="45708"/>
                  <a:pt x="89368" y="45327"/>
                  <a:pt x="88928" y="45327"/>
                </a:cubicBezTo>
                <a:close/>
                <a:moveTo>
                  <a:pt x="86678" y="43101"/>
                </a:moveTo>
                <a:cubicBezTo>
                  <a:pt x="86237" y="43101"/>
                  <a:pt x="85856" y="43470"/>
                  <a:pt x="85856" y="43922"/>
                </a:cubicBezTo>
                <a:cubicBezTo>
                  <a:pt x="85856" y="44315"/>
                  <a:pt x="86154" y="44648"/>
                  <a:pt x="86535" y="44720"/>
                </a:cubicBezTo>
                <a:lnTo>
                  <a:pt x="86535" y="64425"/>
                </a:lnTo>
                <a:lnTo>
                  <a:pt x="100858" y="78724"/>
                </a:lnTo>
                <a:lnTo>
                  <a:pt x="100858" y="84249"/>
                </a:lnTo>
                <a:lnTo>
                  <a:pt x="104168" y="87535"/>
                </a:lnTo>
                <a:lnTo>
                  <a:pt x="104168" y="134481"/>
                </a:lnTo>
                <a:lnTo>
                  <a:pt x="101394" y="137267"/>
                </a:lnTo>
                <a:lnTo>
                  <a:pt x="101394" y="147899"/>
                </a:lnTo>
                <a:lnTo>
                  <a:pt x="101679" y="147899"/>
                </a:lnTo>
                <a:lnTo>
                  <a:pt x="101679" y="137386"/>
                </a:lnTo>
                <a:lnTo>
                  <a:pt x="104454" y="134600"/>
                </a:lnTo>
                <a:lnTo>
                  <a:pt x="104454" y="87416"/>
                </a:lnTo>
                <a:lnTo>
                  <a:pt x="101144" y="84130"/>
                </a:lnTo>
                <a:lnTo>
                  <a:pt x="101144" y="78605"/>
                </a:lnTo>
                <a:lnTo>
                  <a:pt x="86809" y="64306"/>
                </a:lnTo>
                <a:lnTo>
                  <a:pt x="86809" y="44720"/>
                </a:lnTo>
                <a:cubicBezTo>
                  <a:pt x="87201" y="44648"/>
                  <a:pt x="87499" y="44315"/>
                  <a:pt x="87499" y="43922"/>
                </a:cubicBezTo>
                <a:cubicBezTo>
                  <a:pt x="87499" y="43470"/>
                  <a:pt x="87130" y="43101"/>
                  <a:pt x="86678" y="43101"/>
                </a:cubicBezTo>
                <a:close/>
                <a:moveTo>
                  <a:pt x="36814" y="117276"/>
                </a:moveTo>
                <a:lnTo>
                  <a:pt x="36814" y="118396"/>
                </a:lnTo>
                <a:lnTo>
                  <a:pt x="27206" y="128052"/>
                </a:lnTo>
                <a:lnTo>
                  <a:pt x="27158" y="128099"/>
                </a:lnTo>
                <a:lnTo>
                  <a:pt x="27158" y="142994"/>
                </a:lnTo>
                <a:lnTo>
                  <a:pt x="32266" y="148054"/>
                </a:lnTo>
                <a:lnTo>
                  <a:pt x="32457" y="147840"/>
                </a:lnTo>
                <a:lnTo>
                  <a:pt x="27444" y="142863"/>
                </a:lnTo>
                <a:lnTo>
                  <a:pt x="27444" y="128218"/>
                </a:lnTo>
                <a:lnTo>
                  <a:pt x="37052" y="118550"/>
                </a:lnTo>
                <a:lnTo>
                  <a:pt x="37100" y="118515"/>
                </a:lnTo>
                <a:lnTo>
                  <a:pt x="37100" y="117276"/>
                </a:lnTo>
                <a:close/>
                <a:moveTo>
                  <a:pt x="108918" y="66699"/>
                </a:moveTo>
                <a:lnTo>
                  <a:pt x="108716" y="66901"/>
                </a:lnTo>
                <a:lnTo>
                  <a:pt x="119408" y="77557"/>
                </a:lnTo>
                <a:lnTo>
                  <a:pt x="119408" y="125396"/>
                </a:lnTo>
                <a:lnTo>
                  <a:pt x="142101" y="148066"/>
                </a:lnTo>
                <a:lnTo>
                  <a:pt x="142292" y="147864"/>
                </a:lnTo>
                <a:lnTo>
                  <a:pt x="119670" y="125277"/>
                </a:lnTo>
                <a:lnTo>
                  <a:pt x="119670" y="77450"/>
                </a:lnTo>
                <a:lnTo>
                  <a:pt x="108918" y="66699"/>
                </a:lnTo>
                <a:close/>
                <a:moveTo>
                  <a:pt x="56055" y="126563"/>
                </a:moveTo>
                <a:cubicBezTo>
                  <a:pt x="55602" y="126563"/>
                  <a:pt x="55233" y="126932"/>
                  <a:pt x="55233" y="127385"/>
                </a:cubicBezTo>
                <a:cubicBezTo>
                  <a:pt x="55233" y="127778"/>
                  <a:pt x="55531" y="128111"/>
                  <a:pt x="55900" y="128183"/>
                </a:cubicBezTo>
                <a:lnTo>
                  <a:pt x="55900" y="148161"/>
                </a:lnTo>
                <a:lnTo>
                  <a:pt x="56186" y="148161"/>
                </a:lnTo>
                <a:lnTo>
                  <a:pt x="56186" y="128183"/>
                </a:lnTo>
                <a:cubicBezTo>
                  <a:pt x="56591" y="128123"/>
                  <a:pt x="56864" y="127778"/>
                  <a:pt x="56864" y="127385"/>
                </a:cubicBezTo>
                <a:cubicBezTo>
                  <a:pt x="56864" y="126932"/>
                  <a:pt x="56495" y="126563"/>
                  <a:pt x="56055" y="126563"/>
                </a:cubicBezTo>
                <a:close/>
                <a:moveTo>
                  <a:pt x="53804" y="124325"/>
                </a:moveTo>
                <a:cubicBezTo>
                  <a:pt x="53352" y="124325"/>
                  <a:pt x="52983" y="124706"/>
                  <a:pt x="52983" y="125146"/>
                </a:cubicBezTo>
                <a:cubicBezTo>
                  <a:pt x="52983" y="125551"/>
                  <a:pt x="53281" y="125873"/>
                  <a:pt x="53650" y="125956"/>
                </a:cubicBezTo>
                <a:lnTo>
                  <a:pt x="53650" y="148173"/>
                </a:lnTo>
                <a:lnTo>
                  <a:pt x="53935" y="148173"/>
                </a:lnTo>
                <a:lnTo>
                  <a:pt x="53935" y="125956"/>
                </a:lnTo>
                <a:cubicBezTo>
                  <a:pt x="54328" y="125873"/>
                  <a:pt x="54626" y="125551"/>
                  <a:pt x="54626" y="125146"/>
                </a:cubicBezTo>
                <a:cubicBezTo>
                  <a:pt x="54626" y="124706"/>
                  <a:pt x="54245" y="124325"/>
                  <a:pt x="53804" y="124325"/>
                </a:cubicBezTo>
                <a:close/>
                <a:moveTo>
                  <a:pt x="58293" y="128814"/>
                </a:moveTo>
                <a:cubicBezTo>
                  <a:pt x="57853" y="128814"/>
                  <a:pt x="57483" y="129183"/>
                  <a:pt x="57483" y="129623"/>
                </a:cubicBezTo>
                <a:cubicBezTo>
                  <a:pt x="57495" y="130028"/>
                  <a:pt x="57793" y="130361"/>
                  <a:pt x="58162" y="130433"/>
                </a:cubicBezTo>
                <a:lnTo>
                  <a:pt x="58162" y="148173"/>
                </a:lnTo>
                <a:lnTo>
                  <a:pt x="58448" y="148173"/>
                </a:lnTo>
                <a:lnTo>
                  <a:pt x="58448" y="130433"/>
                </a:lnTo>
                <a:cubicBezTo>
                  <a:pt x="58829" y="130361"/>
                  <a:pt x="59115" y="130028"/>
                  <a:pt x="59115" y="129623"/>
                </a:cubicBezTo>
                <a:cubicBezTo>
                  <a:pt x="59115" y="129183"/>
                  <a:pt x="58746" y="128814"/>
                  <a:pt x="58293" y="128814"/>
                </a:cubicBezTo>
                <a:close/>
                <a:moveTo>
                  <a:pt x="55281" y="98691"/>
                </a:moveTo>
                <a:cubicBezTo>
                  <a:pt x="54757" y="98691"/>
                  <a:pt x="54328" y="99119"/>
                  <a:pt x="54328" y="99643"/>
                </a:cubicBezTo>
                <a:cubicBezTo>
                  <a:pt x="54328" y="99953"/>
                  <a:pt x="54471" y="100215"/>
                  <a:pt x="54709" y="100393"/>
                </a:cubicBezTo>
                <a:lnTo>
                  <a:pt x="54709" y="120455"/>
                </a:lnTo>
                <a:lnTo>
                  <a:pt x="61258" y="126968"/>
                </a:lnTo>
                <a:lnTo>
                  <a:pt x="61258" y="148173"/>
                </a:lnTo>
                <a:lnTo>
                  <a:pt x="62389" y="148173"/>
                </a:lnTo>
                <a:lnTo>
                  <a:pt x="62389" y="126468"/>
                </a:lnTo>
                <a:lnTo>
                  <a:pt x="55840" y="119967"/>
                </a:lnTo>
                <a:lnTo>
                  <a:pt x="55840" y="100393"/>
                </a:lnTo>
                <a:cubicBezTo>
                  <a:pt x="56079" y="100215"/>
                  <a:pt x="56233" y="99953"/>
                  <a:pt x="56233" y="99643"/>
                </a:cubicBezTo>
                <a:cubicBezTo>
                  <a:pt x="56233" y="99119"/>
                  <a:pt x="55793" y="98691"/>
                  <a:pt x="55281" y="98691"/>
                </a:cubicBezTo>
                <a:close/>
                <a:moveTo>
                  <a:pt x="50887" y="111669"/>
                </a:moveTo>
                <a:cubicBezTo>
                  <a:pt x="50435" y="111669"/>
                  <a:pt x="50066" y="112038"/>
                  <a:pt x="50066" y="112478"/>
                </a:cubicBezTo>
                <a:cubicBezTo>
                  <a:pt x="50066" y="112645"/>
                  <a:pt x="50114" y="112812"/>
                  <a:pt x="50197" y="112931"/>
                </a:cubicBezTo>
                <a:cubicBezTo>
                  <a:pt x="43613" y="119551"/>
                  <a:pt x="43494" y="119670"/>
                  <a:pt x="43470" y="119670"/>
                </a:cubicBezTo>
                <a:lnTo>
                  <a:pt x="43458" y="119729"/>
                </a:lnTo>
                <a:lnTo>
                  <a:pt x="43458" y="123587"/>
                </a:lnTo>
                <a:lnTo>
                  <a:pt x="35576" y="131516"/>
                </a:lnTo>
                <a:lnTo>
                  <a:pt x="35528" y="131564"/>
                </a:lnTo>
                <a:lnTo>
                  <a:pt x="35528" y="148233"/>
                </a:lnTo>
                <a:lnTo>
                  <a:pt x="35790" y="148233"/>
                </a:lnTo>
                <a:lnTo>
                  <a:pt x="35790" y="148221"/>
                </a:lnTo>
                <a:lnTo>
                  <a:pt x="35790" y="131671"/>
                </a:lnTo>
                <a:lnTo>
                  <a:pt x="43684" y="123730"/>
                </a:lnTo>
                <a:lnTo>
                  <a:pt x="43732" y="123694"/>
                </a:lnTo>
                <a:lnTo>
                  <a:pt x="43732" y="119824"/>
                </a:lnTo>
                <a:cubicBezTo>
                  <a:pt x="43863" y="119705"/>
                  <a:pt x="44113" y="119467"/>
                  <a:pt x="44565" y="119003"/>
                </a:cubicBezTo>
                <a:lnTo>
                  <a:pt x="50411" y="113133"/>
                </a:lnTo>
                <a:cubicBezTo>
                  <a:pt x="50542" y="113240"/>
                  <a:pt x="50709" y="113300"/>
                  <a:pt x="50887" y="113300"/>
                </a:cubicBezTo>
                <a:cubicBezTo>
                  <a:pt x="51328" y="113300"/>
                  <a:pt x="51709" y="112931"/>
                  <a:pt x="51709" y="112478"/>
                </a:cubicBezTo>
                <a:cubicBezTo>
                  <a:pt x="51709" y="112038"/>
                  <a:pt x="51328" y="111669"/>
                  <a:pt x="50887" y="111669"/>
                </a:cubicBezTo>
                <a:close/>
                <a:moveTo>
                  <a:pt x="43041" y="134064"/>
                </a:moveTo>
                <a:cubicBezTo>
                  <a:pt x="42505" y="134076"/>
                  <a:pt x="42077" y="134505"/>
                  <a:pt x="42077" y="135029"/>
                </a:cubicBezTo>
                <a:cubicBezTo>
                  <a:pt x="42077" y="135338"/>
                  <a:pt x="42220" y="135612"/>
                  <a:pt x="42458" y="135791"/>
                </a:cubicBezTo>
                <a:lnTo>
                  <a:pt x="42458" y="143601"/>
                </a:lnTo>
                <a:lnTo>
                  <a:pt x="47256" y="148352"/>
                </a:lnTo>
                <a:lnTo>
                  <a:pt x="48054" y="147542"/>
                </a:lnTo>
                <a:lnTo>
                  <a:pt x="43613" y="143125"/>
                </a:lnTo>
                <a:lnTo>
                  <a:pt x="43613" y="135779"/>
                </a:lnTo>
                <a:cubicBezTo>
                  <a:pt x="43851" y="135588"/>
                  <a:pt x="43994" y="135326"/>
                  <a:pt x="43994" y="135017"/>
                </a:cubicBezTo>
                <a:cubicBezTo>
                  <a:pt x="43994" y="134493"/>
                  <a:pt x="43565" y="134064"/>
                  <a:pt x="43041" y="134064"/>
                </a:cubicBezTo>
                <a:close/>
                <a:moveTo>
                  <a:pt x="84415" y="40862"/>
                </a:moveTo>
                <a:cubicBezTo>
                  <a:pt x="83975" y="40862"/>
                  <a:pt x="83594" y="41243"/>
                  <a:pt x="83594" y="41684"/>
                </a:cubicBezTo>
                <a:cubicBezTo>
                  <a:pt x="83594" y="42089"/>
                  <a:pt x="83892" y="42410"/>
                  <a:pt x="84273" y="42493"/>
                </a:cubicBezTo>
                <a:lnTo>
                  <a:pt x="84273" y="65139"/>
                </a:lnTo>
                <a:lnTo>
                  <a:pt x="98596" y="79438"/>
                </a:lnTo>
                <a:lnTo>
                  <a:pt x="98596" y="84963"/>
                </a:lnTo>
                <a:lnTo>
                  <a:pt x="101906" y="88249"/>
                </a:lnTo>
                <a:lnTo>
                  <a:pt x="101906" y="133778"/>
                </a:lnTo>
                <a:lnTo>
                  <a:pt x="99132" y="136565"/>
                </a:lnTo>
                <a:lnTo>
                  <a:pt x="99132" y="148637"/>
                </a:lnTo>
                <a:lnTo>
                  <a:pt x="99417" y="148637"/>
                </a:lnTo>
                <a:lnTo>
                  <a:pt x="99417" y="136684"/>
                </a:lnTo>
                <a:lnTo>
                  <a:pt x="102191" y="133898"/>
                </a:lnTo>
                <a:lnTo>
                  <a:pt x="102191" y="88118"/>
                </a:lnTo>
                <a:lnTo>
                  <a:pt x="98882" y="84832"/>
                </a:lnTo>
                <a:lnTo>
                  <a:pt x="98882" y="79307"/>
                </a:lnTo>
                <a:lnTo>
                  <a:pt x="84546" y="65008"/>
                </a:lnTo>
                <a:lnTo>
                  <a:pt x="84546" y="42470"/>
                </a:lnTo>
                <a:cubicBezTo>
                  <a:pt x="84951" y="42410"/>
                  <a:pt x="85237" y="42089"/>
                  <a:pt x="85237" y="41684"/>
                </a:cubicBezTo>
                <a:cubicBezTo>
                  <a:pt x="85237" y="41243"/>
                  <a:pt x="84868" y="40862"/>
                  <a:pt x="84415" y="40862"/>
                </a:cubicBezTo>
                <a:close/>
                <a:moveTo>
                  <a:pt x="105442" y="65627"/>
                </a:moveTo>
                <a:cubicBezTo>
                  <a:pt x="105001" y="65627"/>
                  <a:pt x="104632" y="66008"/>
                  <a:pt x="104632" y="66449"/>
                </a:cubicBezTo>
                <a:cubicBezTo>
                  <a:pt x="104632" y="66901"/>
                  <a:pt x="105001" y="67270"/>
                  <a:pt x="105442" y="67270"/>
                </a:cubicBezTo>
                <a:cubicBezTo>
                  <a:pt x="105620" y="67270"/>
                  <a:pt x="105787" y="67211"/>
                  <a:pt x="105906" y="67116"/>
                </a:cubicBezTo>
                <a:lnTo>
                  <a:pt x="117146" y="78319"/>
                </a:lnTo>
                <a:lnTo>
                  <a:pt x="117146" y="126135"/>
                </a:lnTo>
                <a:lnTo>
                  <a:pt x="139839" y="148792"/>
                </a:lnTo>
                <a:lnTo>
                  <a:pt x="140030" y="148590"/>
                </a:lnTo>
                <a:lnTo>
                  <a:pt x="117408" y="126016"/>
                </a:lnTo>
                <a:lnTo>
                  <a:pt x="117408" y="78188"/>
                </a:lnTo>
                <a:lnTo>
                  <a:pt x="106097" y="66913"/>
                </a:lnTo>
                <a:cubicBezTo>
                  <a:pt x="106192" y="66782"/>
                  <a:pt x="106251" y="66615"/>
                  <a:pt x="106251" y="66449"/>
                </a:cubicBezTo>
                <a:cubicBezTo>
                  <a:pt x="106251" y="65984"/>
                  <a:pt x="105894" y="65627"/>
                  <a:pt x="105442" y="65627"/>
                </a:cubicBezTo>
                <a:close/>
                <a:moveTo>
                  <a:pt x="50887" y="114621"/>
                </a:moveTo>
                <a:cubicBezTo>
                  <a:pt x="50435" y="114621"/>
                  <a:pt x="50066" y="115002"/>
                  <a:pt x="50066" y="115443"/>
                </a:cubicBezTo>
                <a:cubicBezTo>
                  <a:pt x="50066" y="115610"/>
                  <a:pt x="50114" y="115776"/>
                  <a:pt x="50197" y="115895"/>
                </a:cubicBezTo>
                <a:lnTo>
                  <a:pt x="45696" y="120420"/>
                </a:lnTo>
                <a:lnTo>
                  <a:pt x="45696" y="124265"/>
                </a:lnTo>
                <a:lnTo>
                  <a:pt x="37802" y="132207"/>
                </a:lnTo>
                <a:lnTo>
                  <a:pt x="37755" y="132243"/>
                </a:lnTo>
                <a:lnTo>
                  <a:pt x="37755" y="148911"/>
                </a:lnTo>
                <a:lnTo>
                  <a:pt x="38052" y="148911"/>
                </a:lnTo>
                <a:lnTo>
                  <a:pt x="38052" y="132362"/>
                </a:lnTo>
                <a:lnTo>
                  <a:pt x="45946" y="124432"/>
                </a:lnTo>
                <a:lnTo>
                  <a:pt x="45994" y="124384"/>
                </a:lnTo>
                <a:lnTo>
                  <a:pt x="45994" y="120539"/>
                </a:lnTo>
                <a:lnTo>
                  <a:pt x="50411" y="116098"/>
                </a:lnTo>
                <a:cubicBezTo>
                  <a:pt x="50542" y="116205"/>
                  <a:pt x="50709" y="116264"/>
                  <a:pt x="50887" y="116264"/>
                </a:cubicBezTo>
                <a:cubicBezTo>
                  <a:pt x="51328" y="116264"/>
                  <a:pt x="51709" y="115895"/>
                  <a:pt x="51709" y="115443"/>
                </a:cubicBezTo>
                <a:cubicBezTo>
                  <a:pt x="51709" y="115002"/>
                  <a:pt x="51328" y="114621"/>
                  <a:pt x="50887" y="114621"/>
                </a:cubicBezTo>
                <a:close/>
                <a:moveTo>
                  <a:pt x="82034" y="47804"/>
                </a:moveTo>
                <a:lnTo>
                  <a:pt x="82034" y="65842"/>
                </a:lnTo>
                <a:lnTo>
                  <a:pt x="96369" y="80141"/>
                </a:lnTo>
                <a:lnTo>
                  <a:pt x="96369" y="85665"/>
                </a:lnTo>
                <a:lnTo>
                  <a:pt x="99667" y="88952"/>
                </a:lnTo>
                <a:lnTo>
                  <a:pt x="99667" y="133052"/>
                </a:lnTo>
                <a:lnTo>
                  <a:pt x="96905" y="135838"/>
                </a:lnTo>
                <a:lnTo>
                  <a:pt x="96905" y="149316"/>
                </a:lnTo>
                <a:lnTo>
                  <a:pt x="97191" y="149316"/>
                </a:lnTo>
                <a:lnTo>
                  <a:pt x="97191" y="135957"/>
                </a:lnTo>
                <a:lnTo>
                  <a:pt x="99953" y="133171"/>
                </a:lnTo>
                <a:lnTo>
                  <a:pt x="99953" y="88832"/>
                </a:lnTo>
                <a:lnTo>
                  <a:pt x="96643" y="85546"/>
                </a:lnTo>
                <a:lnTo>
                  <a:pt x="96643" y="80022"/>
                </a:lnTo>
                <a:lnTo>
                  <a:pt x="82320" y="65722"/>
                </a:lnTo>
                <a:lnTo>
                  <a:pt x="82320" y="47804"/>
                </a:lnTo>
                <a:close/>
                <a:moveTo>
                  <a:pt x="70437" y="108942"/>
                </a:moveTo>
                <a:cubicBezTo>
                  <a:pt x="69997" y="108942"/>
                  <a:pt x="69628" y="109311"/>
                  <a:pt x="69628" y="109764"/>
                </a:cubicBezTo>
                <a:cubicBezTo>
                  <a:pt x="69628" y="110157"/>
                  <a:pt x="69926" y="110490"/>
                  <a:pt x="70295" y="110561"/>
                </a:cubicBezTo>
                <a:lnTo>
                  <a:pt x="70295" y="116526"/>
                </a:lnTo>
                <a:lnTo>
                  <a:pt x="73593" y="119824"/>
                </a:lnTo>
                <a:lnTo>
                  <a:pt x="73593" y="149328"/>
                </a:lnTo>
                <a:lnTo>
                  <a:pt x="73878" y="149328"/>
                </a:lnTo>
                <a:lnTo>
                  <a:pt x="73878" y="119681"/>
                </a:lnTo>
                <a:lnTo>
                  <a:pt x="70592" y="116407"/>
                </a:lnTo>
                <a:lnTo>
                  <a:pt x="70592" y="110561"/>
                </a:lnTo>
                <a:cubicBezTo>
                  <a:pt x="70973" y="110490"/>
                  <a:pt x="71259" y="110157"/>
                  <a:pt x="71259" y="109764"/>
                </a:cubicBezTo>
                <a:cubicBezTo>
                  <a:pt x="71259" y="109311"/>
                  <a:pt x="70890" y="108942"/>
                  <a:pt x="70437" y="108942"/>
                </a:cubicBezTo>
                <a:close/>
                <a:moveTo>
                  <a:pt x="65937" y="104406"/>
                </a:moveTo>
                <a:cubicBezTo>
                  <a:pt x="65484" y="104406"/>
                  <a:pt x="65115" y="104775"/>
                  <a:pt x="65115" y="105215"/>
                </a:cubicBezTo>
                <a:cubicBezTo>
                  <a:pt x="65115" y="105620"/>
                  <a:pt x="65413" y="105954"/>
                  <a:pt x="65782" y="106025"/>
                </a:cubicBezTo>
                <a:lnTo>
                  <a:pt x="65782" y="123372"/>
                </a:lnTo>
                <a:lnTo>
                  <a:pt x="69104" y="126670"/>
                </a:lnTo>
                <a:lnTo>
                  <a:pt x="69104" y="149376"/>
                </a:lnTo>
                <a:lnTo>
                  <a:pt x="69390" y="149376"/>
                </a:lnTo>
                <a:lnTo>
                  <a:pt x="69390" y="126551"/>
                </a:lnTo>
                <a:lnTo>
                  <a:pt x="66080" y="123253"/>
                </a:lnTo>
                <a:lnTo>
                  <a:pt x="66080" y="106025"/>
                </a:lnTo>
                <a:cubicBezTo>
                  <a:pt x="66473" y="105954"/>
                  <a:pt x="66747" y="105620"/>
                  <a:pt x="66747" y="105215"/>
                </a:cubicBezTo>
                <a:cubicBezTo>
                  <a:pt x="66747" y="104775"/>
                  <a:pt x="66377" y="104406"/>
                  <a:pt x="65937" y="104406"/>
                </a:cubicBezTo>
                <a:close/>
                <a:moveTo>
                  <a:pt x="68175" y="106680"/>
                </a:moveTo>
                <a:cubicBezTo>
                  <a:pt x="67735" y="106680"/>
                  <a:pt x="67366" y="107049"/>
                  <a:pt x="67366" y="107501"/>
                </a:cubicBezTo>
                <a:cubicBezTo>
                  <a:pt x="67366" y="107894"/>
                  <a:pt x="67663" y="108228"/>
                  <a:pt x="68032" y="108299"/>
                </a:cubicBezTo>
                <a:lnTo>
                  <a:pt x="68032" y="122682"/>
                </a:lnTo>
                <a:lnTo>
                  <a:pt x="71330" y="125968"/>
                </a:lnTo>
                <a:lnTo>
                  <a:pt x="71330" y="149376"/>
                </a:lnTo>
                <a:lnTo>
                  <a:pt x="71616" y="149376"/>
                </a:lnTo>
                <a:lnTo>
                  <a:pt x="71616" y="125837"/>
                </a:lnTo>
                <a:lnTo>
                  <a:pt x="68330" y="122563"/>
                </a:lnTo>
                <a:lnTo>
                  <a:pt x="68330" y="108299"/>
                </a:lnTo>
                <a:cubicBezTo>
                  <a:pt x="68711" y="108228"/>
                  <a:pt x="68997" y="107894"/>
                  <a:pt x="68997" y="107501"/>
                </a:cubicBezTo>
                <a:cubicBezTo>
                  <a:pt x="68997" y="107049"/>
                  <a:pt x="68628" y="106680"/>
                  <a:pt x="68175" y="106680"/>
                </a:cubicBezTo>
                <a:close/>
                <a:moveTo>
                  <a:pt x="102501" y="65615"/>
                </a:moveTo>
                <a:cubicBezTo>
                  <a:pt x="102049" y="65615"/>
                  <a:pt x="101679" y="65984"/>
                  <a:pt x="101679" y="66437"/>
                </a:cubicBezTo>
                <a:cubicBezTo>
                  <a:pt x="101679" y="66877"/>
                  <a:pt x="102049" y="67258"/>
                  <a:pt x="102501" y="67258"/>
                </a:cubicBezTo>
                <a:cubicBezTo>
                  <a:pt x="102680" y="67258"/>
                  <a:pt x="102846" y="67199"/>
                  <a:pt x="102965" y="67104"/>
                </a:cubicBezTo>
                <a:lnTo>
                  <a:pt x="114872" y="78974"/>
                </a:lnTo>
                <a:lnTo>
                  <a:pt x="114872" y="126825"/>
                </a:lnTo>
                <a:lnTo>
                  <a:pt x="114884" y="126825"/>
                </a:lnTo>
                <a:lnTo>
                  <a:pt x="137529" y="149447"/>
                </a:lnTo>
                <a:lnTo>
                  <a:pt x="137732" y="149245"/>
                </a:lnTo>
                <a:lnTo>
                  <a:pt x="115145" y="126706"/>
                </a:lnTo>
                <a:lnTo>
                  <a:pt x="115145" y="78867"/>
                </a:lnTo>
                <a:lnTo>
                  <a:pt x="103168" y="66901"/>
                </a:lnTo>
                <a:cubicBezTo>
                  <a:pt x="103263" y="66758"/>
                  <a:pt x="103323" y="66604"/>
                  <a:pt x="103323" y="66437"/>
                </a:cubicBezTo>
                <a:cubicBezTo>
                  <a:pt x="103323" y="65984"/>
                  <a:pt x="102942" y="65615"/>
                  <a:pt x="102501" y="65615"/>
                </a:cubicBezTo>
                <a:close/>
                <a:moveTo>
                  <a:pt x="50887" y="117574"/>
                </a:moveTo>
                <a:cubicBezTo>
                  <a:pt x="50435" y="117574"/>
                  <a:pt x="50066" y="117943"/>
                  <a:pt x="50066" y="118396"/>
                </a:cubicBezTo>
                <a:cubicBezTo>
                  <a:pt x="50066" y="118574"/>
                  <a:pt x="50125" y="118729"/>
                  <a:pt x="50221" y="118848"/>
                </a:cubicBezTo>
                <a:lnTo>
                  <a:pt x="47958" y="121134"/>
                </a:lnTo>
                <a:lnTo>
                  <a:pt x="47958" y="124980"/>
                </a:lnTo>
                <a:lnTo>
                  <a:pt x="40065" y="132921"/>
                </a:lnTo>
                <a:lnTo>
                  <a:pt x="40017" y="132957"/>
                </a:lnTo>
                <a:lnTo>
                  <a:pt x="40017" y="149626"/>
                </a:lnTo>
                <a:lnTo>
                  <a:pt x="40303" y="149626"/>
                </a:lnTo>
                <a:lnTo>
                  <a:pt x="40303" y="133076"/>
                </a:lnTo>
                <a:lnTo>
                  <a:pt x="48197" y="125146"/>
                </a:lnTo>
                <a:lnTo>
                  <a:pt x="48232" y="125099"/>
                </a:lnTo>
                <a:lnTo>
                  <a:pt x="48232" y="121253"/>
                </a:lnTo>
                <a:lnTo>
                  <a:pt x="50423" y="119062"/>
                </a:lnTo>
                <a:cubicBezTo>
                  <a:pt x="50554" y="119146"/>
                  <a:pt x="50721" y="119205"/>
                  <a:pt x="50887" y="119205"/>
                </a:cubicBezTo>
                <a:cubicBezTo>
                  <a:pt x="51328" y="119205"/>
                  <a:pt x="51709" y="118836"/>
                  <a:pt x="51709" y="118396"/>
                </a:cubicBezTo>
                <a:cubicBezTo>
                  <a:pt x="51709" y="117943"/>
                  <a:pt x="51328" y="117574"/>
                  <a:pt x="50887" y="117574"/>
                </a:cubicBezTo>
                <a:close/>
                <a:moveTo>
                  <a:pt x="76938" y="69556"/>
                </a:moveTo>
                <a:cubicBezTo>
                  <a:pt x="76498" y="69556"/>
                  <a:pt x="76129" y="69937"/>
                  <a:pt x="76129" y="70378"/>
                </a:cubicBezTo>
                <a:cubicBezTo>
                  <a:pt x="76129" y="70830"/>
                  <a:pt x="76498" y="71199"/>
                  <a:pt x="76938" y="71199"/>
                </a:cubicBezTo>
                <a:cubicBezTo>
                  <a:pt x="77129" y="71199"/>
                  <a:pt x="77284" y="71140"/>
                  <a:pt x="77403" y="71045"/>
                </a:cubicBezTo>
                <a:lnTo>
                  <a:pt x="88868" y="82486"/>
                </a:lnTo>
                <a:lnTo>
                  <a:pt x="88868" y="88011"/>
                </a:lnTo>
                <a:lnTo>
                  <a:pt x="92166" y="91309"/>
                </a:lnTo>
                <a:lnTo>
                  <a:pt x="92166" y="133993"/>
                </a:lnTo>
                <a:lnTo>
                  <a:pt x="83534" y="142649"/>
                </a:lnTo>
                <a:lnTo>
                  <a:pt x="83534" y="150042"/>
                </a:lnTo>
                <a:lnTo>
                  <a:pt x="83820" y="150042"/>
                </a:lnTo>
                <a:lnTo>
                  <a:pt x="83820" y="142768"/>
                </a:lnTo>
                <a:lnTo>
                  <a:pt x="92464" y="134112"/>
                </a:lnTo>
                <a:lnTo>
                  <a:pt x="92464" y="91190"/>
                </a:lnTo>
                <a:lnTo>
                  <a:pt x="89166" y="87892"/>
                </a:lnTo>
                <a:lnTo>
                  <a:pt x="89166" y="82379"/>
                </a:lnTo>
                <a:lnTo>
                  <a:pt x="77617" y="70842"/>
                </a:lnTo>
                <a:cubicBezTo>
                  <a:pt x="77700" y="70711"/>
                  <a:pt x="77760" y="70545"/>
                  <a:pt x="77760" y="70378"/>
                </a:cubicBezTo>
                <a:cubicBezTo>
                  <a:pt x="77760" y="69937"/>
                  <a:pt x="77391" y="69556"/>
                  <a:pt x="76938" y="69556"/>
                </a:cubicBezTo>
                <a:close/>
                <a:moveTo>
                  <a:pt x="123301" y="88487"/>
                </a:moveTo>
                <a:cubicBezTo>
                  <a:pt x="122777" y="88487"/>
                  <a:pt x="122349" y="88928"/>
                  <a:pt x="122349" y="89440"/>
                </a:cubicBezTo>
                <a:cubicBezTo>
                  <a:pt x="122349" y="89761"/>
                  <a:pt x="122504" y="90023"/>
                  <a:pt x="122742" y="90202"/>
                </a:cubicBezTo>
                <a:lnTo>
                  <a:pt x="122742" y="124408"/>
                </a:lnTo>
                <a:lnTo>
                  <a:pt x="149674" y="150447"/>
                </a:lnTo>
                <a:lnTo>
                  <a:pt x="150459" y="149626"/>
                </a:lnTo>
                <a:lnTo>
                  <a:pt x="123873" y="123932"/>
                </a:lnTo>
                <a:lnTo>
                  <a:pt x="123873" y="90202"/>
                </a:lnTo>
                <a:cubicBezTo>
                  <a:pt x="124111" y="90023"/>
                  <a:pt x="124254" y="89761"/>
                  <a:pt x="124254" y="89440"/>
                </a:cubicBezTo>
                <a:cubicBezTo>
                  <a:pt x="124254" y="88928"/>
                  <a:pt x="123825" y="88487"/>
                  <a:pt x="123301" y="88487"/>
                </a:cubicBezTo>
                <a:close/>
                <a:moveTo>
                  <a:pt x="94143" y="63687"/>
                </a:moveTo>
                <a:cubicBezTo>
                  <a:pt x="93631" y="63687"/>
                  <a:pt x="93190" y="64115"/>
                  <a:pt x="93190" y="64639"/>
                </a:cubicBezTo>
                <a:cubicBezTo>
                  <a:pt x="93190" y="65151"/>
                  <a:pt x="93631" y="65592"/>
                  <a:pt x="94143" y="65592"/>
                </a:cubicBezTo>
                <a:cubicBezTo>
                  <a:pt x="94190" y="65592"/>
                  <a:pt x="94238" y="65592"/>
                  <a:pt x="94286" y="65568"/>
                </a:cubicBezTo>
                <a:lnTo>
                  <a:pt x="109538" y="80712"/>
                </a:lnTo>
                <a:lnTo>
                  <a:pt x="109538" y="131564"/>
                </a:lnTo>
                <a:lnTo>
                  <a:pt x="109704" y="131731"/>
                </a:lnTo>
                <a:lnTo>
                  <a:pt x="121694" y="143637"/>
                </a:lnTo>
                <a:lnTo>
                  <a:pt x="128838" y="150721"/>
                </a:lnTo>
                <a:lnTo>
                  <a:pt x="129635" y="149923"/>
                </a:lnTo>
                <a:lnTo>
                  <a:pt x="121968" y="142327"/>
                </a:lnTo>
                <a:lnTo>
                  <a:pt x="110669" y="131100"/>
                </a:lnTo>
                <a:lnTo>
                  <a:pt x="110669" y="80248"/>
                </a:lnTo>
                <a:lnTo>
                  <a:pt x="95083" y="64770"/>
                </a:lnTo>
                <a:cubicBezTo>
                  <a:pt x="95083" y="64722"/>
                  <a:pt x="95095" y="64675"/>
                  <a:pt x="95095" y="64639"/>
                </a:cubicBezTo>
                <a:cubicBezTo>
                  <a:pt x="95095" y="64115"/>
                  <a:pt x="94667" y="63687"/>
                  <a:pt x="94143" y="63687"/>
                </a:cubicBezTo>
                <a:close/>
                <a:moveTo>
                  <a:pt x="73164" y="0"/>
                </a:moveTo>
                <a:cubicBezTo>
                  <a:pt x="72640" y="0"/>
                  <a:pt x="72212" y="429"/>
                  <a:pt x="72212" y="953"/>
                </a:cubicBezTo>
                <a:cubicBezTo>
                  <a:pt x="72212" y="1262"/>
                  <a:pt x="72366" y="1548"/>
                  <a:pt x="72604" y="1715"/>
                </a:cubicBezTo>
                <a:lnTo>
                  <a:pt x="72604" y="78129"/>
                </a:lnTo>
                <a:lnTo>
                  <a:pt x="77688" y="83189"/>
                </a:lnTo>
                <a:lnTo>
                  <a:pt x="77688" y="95845"/>
                </a:lnTo>
                <a:lnTo>
                  <a:pt x="84868" y="102977"/>
                </a:lnTo>
                <a:lnTo>
                  <a:pt x="84868" y="115502"/>
                </a:lnTo>
                <a:lnTo>
                  <a:pt x="80963" y="119420"/>
                </a:lnTo>
                <a:lnTo>
                  <a:pt x="80963" y="150983"/>
                </a:lnTo>
                <a:lnTo>
                  <a:pt x="82094" y="150983"/>
                </a:lnTo>
                <a:lnTo>
                  <a:pt x="82094" y="119884"/>
                </a:lnTo>
                <a:lnTo>
                  <a:pt x="85999" y="115955"/>
                </a:lnTo>
                <a:lnTo>
                  <a:pt x="85999" y="102477"/>
                </a:lnTo>
                <a:lnTo>
                  <a:pt x="78819" y="95357"/>
                </a:lnTo>
                <a:lnTo>
                  <a:pt x="78819" y="82701"/>
                </a:lnTo>
                <a:lnTo>
                  <a:pt x="73736" y="77653"/>
                </a:lnTo>
                <a:lnTo>
                  <a:pt x="73736" y="1715"/>
                </a:lnTo>
                <a:cubicBezTo>
                  <a:pt x="73974" y="1536"/>
                  <a:pt x="74117" y="1262"/>
                  <a:pt x="74117" y="953"/>
                </a:cubicBezTo>
                <a:cubicBezTo>
                  <a:pt x="74117" y="429"/>
                  <a:pt x="73688" y="0"/>
                  <a:pt x="73164" y="0"/>
                </a:cubicBezTo>
                <a:close/>
                <a:moveTo>
                  <a:pt x="55043" y="89309"/>
                </a:moveTo>
                <a:lnTo>
                  <a:pt x="34993" y="109525"/>
                </a:lnTo>
                <a:lnTo>
                  <a:pt x="30421" y="109525"/>
                </a:lnTo>
                <a:lnTo>
                  <a:pt x="19169" y="120860"/>
                </a:lnTo>
                <a:lnTo>
                  <a:pt x="19169" y="141256"/>
                </a:lnTo>
                <a:lnTo>
                  <a:pt x="30766" y="152769"/>
                </a:lnTo>
                <a:lnTo>
                  <a:pt x="31564" y="151959"/>
                </a:lnTo>
                <a:lnTo>
                  <a:pt x="20300" y="140791"/>
                </a:lnTo>
                <a:lnTo>
                  <a:pt x="20300" y="121325"/>
                </a:lnTo>
                <a:lnTo>
                  <a:pt x="30885" y="110657"/>
                </a:lnTo>
                <a:lnTo>
                  <a:pt x="35457" y="110657"/>
                </a:lnTo>
                <a:lnTo>
                  <a:pt x="55519" y="90440"/>
                </a:lnTo>
                <a:lnTo>
                  <a:pt x="59817" y="90440"/>
                </a:lnTo>
                <a:lnTo>
                  <a:pt x="62389" y="93000"/>
                </a:lnTo>
                <a:lnTo>
                  <a:pt x="62389" y="94726"/>
                </a:lnTo>
                <a:lnTo>
                  <a:pt x="77165" y="109383"/>
                </a:lnTo>
                <a:cubicBezTo>
                  <a:pt x="77165" y="109430"/>
                  <a:pt x="77153" y="109478"/>
                  <a:pt x="77153" y="109525"/>
                </a:cubicBezTo>
                <a:cubicBezTo>
                  <a:pt x="77153" y="110037"/>
                  <a:pt x="77581" y="110478"/>
                  <a:pt x="78105" y="110478"/>
                </a:cubicBezTo>
                <a:cubicBezTo>
                  <a:pt x="78629" y="110478"/>
                  <a:pt x="79058" y="110037"/>
                  <a:pt x="79058" y="109525"/>
                </a:cubicBezTo>
                <a:cubicBezTo>
                  <a:pt x="79058" y="109002"/>
                  <a:pt x="78629" y="108573"/>
                  <a:pt x="78105" y="108573"/>
                </a:cubicBezTo>
                <a:cubicBezTo>
                  <a:pt x="78057" y="108573"/>
                  <a:pt x="78010" y="108573"/>
                  <a:pt x="77974" y="108585"/>
                </a:cubicBezTo>
                <a:lnTo>
                  <a:pt x="63532" y="94250"/>
                </a:lnTo>
                <a:lnTo>
                  <a:pt x="63532" y="92511"/>
                </a:lnTo>
                <a:lnTo>
                  <a:pt x="60281" y="89309"/>
                </a:lnTo>
                <a:close/>
                <a:moveTo>
                  <a:pt x="10192" y="125504"/>
                </a:moveTo>
                <a:cubicBezTo>
                  <a:pt x="9751" y="125504"/>
                  <a:pt x="9382" y="125873"/>
                  <a:pt x="9382" y="126325"/>
                </a:cubicBezTo>
                <a:cubicBezTo>
                  <a:pt x="9382" y="126730"/>
                  <a:pt x="9680" y="127051"/>
                  <a:pt x="10049" y="127123"/>
                </a:cubicBezTo>
                <a:lnTo>
                  <a:pt x="10049" y="154936"/>
                </a:lnTo>
                <a:lnTo>
                  <a:pt x="10335" y="154936"/>
                </a:lnTo>
                <a:lnTo>
                  <a:pt x="10335" y="127123"/>
                </a:lnTo>
                <a:cubicBezTo>
                  <a:pt x="10728" y="127051"/>
                  <a:pt x="11013" y="126730"/>
                  <a:pt x="11013" y="126325"/>
                </a:cubicBezTo>
                <a:cubicBezTo>
                  <a:pt x="11013" y="125873"/>
                  <a:pt x="10644" y="125504"/>
                  <a:pt x="10192" y="125504"/>
                </a:cubicBezTo>
                <a:close/>
                <a:moveTo>
                  <a:pt x="12454" y="125504"/>
                </a:moveTo>
                <a:cubicBezTo>
                  <a:pt x="12014" y="125504"/>
                  <a:pt x="11644" y="125873"/>
                  <a:pt x="11644" y="126325"/>
                </a:cubicBezTo>
                <a:cubicBezTo>
                  <a:pt x="11644" y="126730"/>
                  <a:pt x="11942" y="127051"/>
                  <a:pt x="12311" y="127123"/>
                </a:cubicBezTo>
                <a:lnTo>
                  <a:pt x="12311" y="154936"/>
                </a:lnTo>
                <a:lnTo>
                  <a:pt x="12597" y="154936"/>
                </a:lnTo>
                <a:lnTo>
                  <a:pt x="12597" y="127123"/>
                </a:lnTo>
                <a:cubicBezTo>
                  <a:pt x="12978" y="127051"/>
                  <a:pt x="13276" y="126730"/>
                  <a:pt x="13276" y="126325"/>
                </a:cubicBezTo>
                <a:cubicBezTo>
                  <a:pt x="13276" y="125873"/>
                  <a:pt x="12906" y="125504"/>
                  <a:pt x="12454" y="125504"/>
                </a:cubicBezTo>
                <a:close/>
                <a:moveTo>
                  <a:pt x="14704" y="125504"/>
                </a:moveTo>
                <a:cubicBezTo>
                  <a:pt x="14252" y="125504"/>
                  <a:pt x="13883" y="125873"/>
                  <a:pt x="13883" y="126325"/>
                </a:cubicBezTo>
                <a:cubicBezTo>
                  <a:pt x="13883" y="126730"/>
                  <a:pt x="14180" y="127051"/>
                  <a:pt x="14550" y="127123"/>
                </a:cubicBezTo>
                <a:lnTo>
                  <a:pt x="14550" y="154948"/>
                </a:lnTo>
                <a:lnTo>
                  <a:pt x="14835" y="154948"/>
                </a:lnTo>
                <a:lnTo>
                  <a:pt x="14835" y="127123"/>
                </a:lnTo>
                <a:lnTo>
                  <a:pt x="14847" y="127123"/>
                </a:lnTo>
                <a:cubicBezTo>
                  <a:pt x="15240" y="127051"/>
                  <a:pt x="15526" y="126730"/>
                  <a:pt x="15526" y="126325"/>
                </a:cubicBezTo>
                <a:cubicBezTo>
                  <a:pt x="15526" y="125873"/>
                  <a:pt x="15145" y="125504"/>
                  <a:pt x="14704" y="12550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46" name="Google Shape;946;p88"/>
          <p:cNvSpPr txBox="1"/>
          <p:nvPr/>
        </p:nvSpPr>
        <p:spPr>
          <a:xfrm>
            <a:off x="11517600" y="6559600"/>
            <a:ext cx="6744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Title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1" name="Google Shape;951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2634" y="622300"/>
            <a:ext cx="9532703" cy="6032400"/>
          </a:xfrm>
          <a:prstGeom prst="rect">
            <a:avLst/>
          </a:prstGeom>
          <a:noFill/>
          <a:ln>
            <a:noFill/>
          </a:ln>
        </p:spPr>
      </p:pic>
      <p:sp>
        <p:nvSpPr>
          <p:cNvPr id="952" name="Google Shape;952;p89"/>
          <p:cNvSpPr txBox="1">
            <a:spLocks noGrp="1"/>
          </p:cNvSpPr>
          <p:nvPr>
            <p:ph type="title"/>
          </p:nvPr>
        </p:nvSpPr>
        <p:spPr>
          <a:xfrm>
            <a:off x="453633" y="3047200"/>
            <a:ext cx="102720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ROI</a:t>
            </a:r>
            <a:endParaRPr/>
          </a:p>
        </p:txBody>
      </p:sp>
      <p:sp>
        <p:nvSpPr>
          <p:cNvPr id="953" name="Google Shape;953;p89"/>
          <p:cNvSpPr txBox="1"/>
          <p:nvPr/>
        </p:nvSpPr>
        <p:spPr>
          <a:xfrm>
            <a:off x="11408800" y="6533767"/>
            <a:ext cx="7832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43352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/>
              <a:t>ROV</a:t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959" name="Google Shape;959;p90"/>
          <p:cNvGraphicFramePr/>
          <p:nvPr/>
        </p:nvGraphicFramePr>
        <p:xfrm>
          <a:off x="1007200" y="1482033"/>
          <a:ext cx="10177600" cy="48836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83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44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Time Efficiency</a:t>
                      </a:r>
                      <a:endParaRPr sz="20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6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 time expense per case by 64.17%, from 11.22 minutes to less than one minute.</a:t>
                      </a:r>
                      <a:endParaRPr sz="16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24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Coverage and Frequency</a:t>
                      </a:r>
                      <a:endParaRPr sz="20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Char char="●"/>
                      </a:pPr>
                      <a:r>
                        <a:rPr lang="en" sz="16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 test coverage from 70% to 90%.</a:t>
                      </a:r>
                      <a:endParaRPr sz="16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6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false positive rate of test cases from 5% to 3%.</a:t>
                      </a:r>
                      <a:endParaRPr sz="16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24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Resource Optimization and Cost Efficiency</a:t>
                      </a:r>
                      <a:endParaRPr sz="20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6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Save team’s time on testing by 57.14%.</a:t>
                      </a:r>
                      <a:endParaRPr sz="16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6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Generate $16K of financial value  per month from productivity improvement.</a:t>
                      </a:r>
                      <a:endParaRPr sz="16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2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Consistency and Reproducibility</a:t>
                      </a:r>
                      <a:endParaRPr sz="20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6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Shorten the test setup and validation process from 72 hours to 48 hours.</a:t>
                      </a:r>
                      <a:endParaRPr sz="16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8603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Rapid Feedback and Continuous Improvement</a:t>
                      </a:r>
                      <a:endParaRPr sz="20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42424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" sz="1600" b="1">
                          <a:solidFill>
                            <a:srgbClr val="24242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 the reaction time from Internal SOC (Customer 0) to Product from 48 hours to 24 hours.</a:t>
                      </a:r>
                      <a:endParaRPr sz="1600" b="1">
                        <a:solidFill>
                          <a:srgbClr val="24242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35467" marR="135467" marT="135467" marB="135467" anchor="ctr">
                    <a:lnL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93C47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60" name="Google Shape;960;p90"/>
          <p:cNvSpPr txBox="1"/>
          <p:nvPr/>
        </p:nvSpPr>
        <p:spPr>
          <a:xfrm>
            <a:off x="11366000" y="6559600"/>
            <a:ext cx="826000" cy="2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Simple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Widescreen</PresentationFormat>
  <Paragraphs>42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Archivo</vt:lpstr>
      <vt:lpstr>Arial</vt:lpstr>
      <vt:lpstr>Calibri</vt:lpstr>
      <vt:lpstr>Office Theme</vt:lpstr>
      <vt:lpstr>ROI &amp; ROV</vt:lpstr>
      <vt:lpstr>ROI</vt:lpstr>
      <vt:lpstr>ROV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Labellarte</dc:creator>
  <cp:lastModifiedBy>Louis Labellarte</cp:lastModifiedBy>
  <cp:revision>1</cp:revision>
  <dcterms:created xsi:type="dcterms:W3CDTF">2024-09-08T22:13:24Z</dcterms:created>
  <dcterms:modified xsi:type="dcterms:W3CDTF">2024-09-08T22:13:37Z</dcterms:modified>
</cp:coreProperties>
</file>