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314" r:id="rId2"/>
    <p:sldId id="315" r:id="rId3"/>
    <p:sldId id="316" r:id="rId4"/>
    <p:sldId id="317" r:id="rId5"/>
    <p:sldId id="31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19"/>
  </p:normalViewPr>
  <p:slideViewPr>
    <p:cSldViewPr snapToGrid="0">
      <p:cViewPr varScale="1">
        <p:scale>
          <a:sx n="120" d="100"/>
          <a:sy n="120" d="100"/>
        </p:scale>
        <p:origin x="2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25DC13-506E-A143-A7B1-52A8415D97A1}" type="datetimeFigureOut">
              <a:rPr lang="en-US" smtClean="0"/>
              <a:t>9/8/24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1B9585-238F-E94E-8727-ADCADC8986D4}" type="slidenum">
              <a:rPr lang="en-US" smtClean="0"/>
              <a:t>‹#›</a:t>
            </a:fld>
            <a:endParaRPr lang="en-US"/>
          </a:p>
        </p:txBody>
      </p:sp>
    </p:spTree>
    <p:extLst>
      <p:ext uri="{BB962C8B-B14F-4D97-AF65-F5344CB8AC3E}">
        <p14:creationId xmlns:p14="http://schemas.microsoft.com/office/powerpoint/2010/main" val="3525257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6"/>
        <p:cNvGrpSpPr/>
        <p:nvPr/>
      </p:nvGrpSpPr>
      <p:grpSpPr>
        <a:xfrm>
          <a:off x="0" y="0"/>
          <a:ext cx="0" cy="0"/>
          <a:chOff x="0" y="0"/>
          <a:chExt cx="0" cy="0"/>
        </a:xfrm>
      </p:grpSpPr>
      <p:sp>
        <p:nvSpPr>
          <p:cNvPr id="1117" name="Google Shape;1117;g2d057b17f16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8" name="Google Shape;1118;g2d057b17f1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2e218cb6583_2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4" name="Google Shape;1124;g2e218cb6583_2_1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2e218cb6583_2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1" name="Google Shape;1131;g2e218cb6583_2_2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6"/>
        <p:cNvGrpSpPr/>
        <p:nvPr/>
      </p:nvGrpSpPr>
      <p:grpSpPr>
        <a:xfrm>
          <a:off x="0" y="0"/>
          <a:ext cx="0" cy="0"/>
          <a:chOff x="0" y="0"/>
          <a:chExt cx="0" cy="0"/>
        </a:xfrm>
      </p:grpSpPr>
      <p:sp>
        <p:nvSpPr>
          <p:cNvPr id="1137" name="Google Shape;1137;g2e218cb6583_2_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8" name="Google Shape;1138;g2e218cb6583_2_4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4"/>
        <p:cNvGrpSpPr/>
        <p:nvPr/>
      </p:nvGrpSpPr>
      <p:grpSpPr>
        <a:xfrm>
          <a:off x="0" y="0"/>
          <a:ext cx="0" cy="0"/>
          <a:chOff x="0" y="0"/>
          <a:chExt cx="0" cy="0"/>
        </a:xfrm>
      </p:grpSpPr>
      <p:sp>
        <p:nvSpPr>
          <p:cNvPr id="1145" name="Google Shape;1145;g2e218cb6583_2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6" name="Google Shape;1146;g2e218cb6583_2_3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0E6EA-FD94-3908-8B77-F1280EC8A0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28A8D2-89AF-0BCB-7A16-615225691D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1A0F00-FE10-94C6-FAC2-58C8DA5FB9BC}"/>
              </a:ext>
            </a:extLst>
          </p:cNvPr>
          <p:cNvSpPr>
            <a:spLocks noGrp="1"/>
          </p:cNvSpPr>
          <p:nvPr>
            <p:ph type="dt" sz="half" idx="10"/>
          </p:nvPr>
        </p:nvSpPr>
        <p:spPr/>
        <p:txBody>
          <a:bodyPr/>
          <a:lstStyle/>
          <a:p>
            <a:fld id="{5B960CF7-DCDC-0F42-9B23-EAEAE02D7C93}" type="datetimeFigureOut">
              <a:rPr lang="en-US" smtClean="0"/>
              <a:t>9/8/24</a:t>
            </a:fld>
            <a:endParaRPr lang="en-US"/>
          </a:p>
        </p:txBody>
      </p:sp>
      <p:sp>
        <p:nvSpPr>
          <p:cNvPr id="5" name="Footer Placeholder 4">
            <a:extLst>
              <a:ext uri="{FF2B5EF4-FFF2-40B4-BE49-F238E27FC236}">
                <a16:creationId xmlns:a16="http://schemas.microsoft.com/office/drawing/2014/main" id="{56FFE2C1-9F90-C71E-FBA9-67C64D970B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89E523-CD4E-CBC6-BBAE-8FDC417CAAE2}"/>
              </a:ext>
            </a:extLst>
          </p:cNvPr>
          <p:cNvSpPr>
            <a:spLocks noGrp="1"/>
          </p:cNvSpPr>
          <p:nvPr>
            <p:ph type="sldNum" sz="quarter" idx="12"/>
          </p:nvPr>
        </p:nvSpPr>
        <p:spPr/>
        <p:txBody>
          <a:bodyPr/>
          <a:lstStyle/>
          <a:p>
            <a:fld id="{6B5D40BF-06CF-1B4C-ADE7-93BED5A23871}" type="slidenum">
              <a:rPr lang="en-US" smtClean="0"/>
              <a:t>‹#›</a:t>
            </a:fld>
            <a:endParaRPr lang="en-US"/>
          </a:p>
        </p:txBody>
      </p:sp>
    </p:spTree>
    <p:extLst>
      <p:ext uri="{BB962C8B-B14F-4D97-AF65-F5344CB8AC3E}">
        <p14:creationId xmlns:p14="http://schemas.microsoft.com/office/powerpoint/2010/main" val="3621777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7BE44-7CC6-3862-4A54-117AAED121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87240F-DE34-1F90-CE34-1DCB61C839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BB710D-7CE5-A496-68C6-E98FF822DB0F}"/>
              </a:ext>
            </a:extLst>
          </p:cNvPr>
          <p:cNvSpPr>
            <a:spLocks noGrp="1"/>
          </p:cNvSpPr>
          <p:nvPr>
            <p:ph type="dt" sz="half" idx="10"/>
          </p:nvPr>
        </p:nvSpPr>
        <p:spPr/>
        <p:txBody>
          <a:bodyPr/>
          <a:lstStyle/>
          <a:p>
            <a:fld id="{5B960CF7-DCDC-0F42-9B23-EAEAE02D7C93}" type="datetimeFigureOut">
              <a:rPr lang="en-US" smtClean="0"/>
              <a:t>9/8/24</a:t>
            </a:fld>
            <a:endParaRPr lang="en-US"/>
          </a:p>
        </p:txBody>
      </p:sp>
      <p:sp>
        <p:nvSpPr>
          <p:cNvPr id="5" name="Footer Placeholder 4">
            <a:extLst>
              <a:ext uri="{FF2B5EF4-FFF2-40B4-BE49-F238E27FC236}">
                <a16:creationId xmlns:a16="http://schemas.microsoft.com/office/drawing/2014/main" id="{E8C9AE73-43BC-6135-4BEA-EDEA40FAC1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CDABA9-3467-3AFF-9C47-69BF17588C17}"/>
              </a:ext>
            </a:extLst>
          </p:cNvPr>
          <p:cNvSpPr>
            <a:spLocks noGrp="1"/>
          </p:cNvSpPr>
          <p:nvPr>
            <p:ph type="sldNum" sz="quarter" idx="12"/>
          </p:nvPr>
        </p:nvSpPr>
        <p:spPr/>
        <p:txBody>
          <a:bodyPr/>
          <a:lstStyle/>
          <a:p>
            <a:fld id="{6B5D40BF-06CF-1B4C-ADE7-93BED5A23871}" type="slidenum">
              <a:rPr lang="en-US" smtClean="0"/>
              <a:t>‹#›</a:t>
            </a:fld>
            <a:endParaRPr lang="en-US"/>
          </a:p>
        </p:txBody>
      </p:sp>
    </p:spTree>
    <p:extLst>
      <p:ext uri="{BB962C8B-B14F-4D97-AF65-F5344CB8AC3E}">
        <p14:creationId xmlns:p14="http://schemas.microsoft.com/office/powerpoint/2010/main" val="3208870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077B59-28F5-1BBF-4A75-7D3749CDD7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87CA4B-29C0-25E8-18E9-AFC0964266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434A2F-24B5-10BC-17FD-35434AF53459}"/>
              </a:ext>
            </a:extLst>
          </p:cNvPr>
          <p:cNvSpPr>
            <a:spLocks noGrp="1"/>
          </p:cNvSpPr>
          <p:nvPr>
            <p:ph type="dt" sz="half" idx="10"/>
          </p:nvPr>
        </p:nvSpPr>
        <p:spPr/>
        <p:txBody>
          <a:bodyPr/>
          <a:lstStyle/>
          <a:p>
            <a:fld id="{5B960CF7-DCDC-0F42-9B23-EAEAE02D7C93}" type="datetimeFigureOut">
              <a:rPr lang="en-US" smtClean="0"/>
              <a:t>9/8/24</a:t>
            </a:fld>
            <a:endParaRPr lang="en-US"/>
          </a:p>
        </p:txBody>
      </p:sp>
      <p:sp>
        <p:nvSpPr>
          <p:cNvPr id="5" name="Footer Placeholder 4">
            <a:extLst>
              <a:ext uri="{FF2B5EF4-FFF2-40B4-BE49-F238E27FC236}">
                <a16:creationId xmlns:a16="http://schemas.microsoft.com/office/drawing/2014/main" id="{EA593D88-5385-93E2-E256-8781AC957D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83A163-33D3-71D6-AE21-E45428EFA951}"/>
              </a:ext>
            </a:extLst>
          </p:cNvPr>
          <p:cNvSpPr>
            <a:spLocks noGrp="1"/>
          </p:cNvSpPr>
          <p:nvPr>
            <p:ph type="sldNum" sz="quarter" idx="12"/>
          </p:nvPr>
        </p:nvSpPr>
        <p:spPr/>
        <p:txBody>
          <a:bodyPr/>
          <a:lstStyle/>
          <a:p>
            <a:fld id="{6B5D40BF-06CF-1B4C-ADE7-93BED5A23871}" type="slidenum">
              <a:rPr lang="en-US" smtClean="0"/>
              <a:t>‹#›</a:t>
            </a:fld>
            <a:endParaRPr lang="en-US"/>
          </a:p>
        </p:txBody>
      </p:sp>
    </p:spTree>
    <p:extLst>
      <p:ext uri="{BB962C8B-B14F-4D97-AF65-F5344CB8AC3E}">
        <p14:creationId xmlns:p14="http://schemas.microsoft.com/office/powerpoint/2010/main" val="1445052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86"/>
        <p:cNvGrpSpPr/>
        <p:nvPr/>
      </p:nvGrpSpPr>
      <p:grpSpPr>
        <a:xfrm>
          <a:off x="0" y="0"/>
          <a:ext cx="0" cy="0"/>
          <a:chOff x="0" y="0"/>
          <a:chExt cx="0" cy="0"/>
        </a:xfrm>
      </p:grpSpPr>
      <p:pic>
        <p:nvPicPr>
          <p:cNvPr id="187" name="Google Shape;187;p32"/>
          <p:cNvPicPr preferRelativeResize="0"/>
          <p:nvPr/>
        </p:nvPicPr>
        <p:blipFill rotWithShape="1">
          <a:blip r:embed="rId2">
            <a:alphaModFix/>
          </a:blip>
          <a:srcRect l="39171" r="5368"/>
          <a:stretch/>
        </p:blipFill>
        <p:spPr>
          <a:xfrm>
            <a:off x="8185033" y="1"/>
            <a:ext cx="4006967" cy="6857999"/>
          </a:xfrm>
          <a:prstGeom prst="rect">
            <a:avLst/>
          </a:prstGeom>
          <a:noFill/>
          <a:ln>
            <a:noFill/>
          </a:ln>
        </p:spPr>
      </p:pic>
      <p:sp>
        <p:nvSpPr>
          <p:cNvPr id="188" name="Google Shape;188;p32"/>
          <p:cNvSpPr/>
          <p:nvPr/>
        </p:nvSpPr>
        <p:spPr>
          <a:xfrm flipH="1">
            <a:off x="7714075" y="3797986"/>
            <a:ext cx="5694420" cy="5583293"/>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856002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3"/>
        <p:cNvGrpSpPr/>
        <p:nvPr/>
      </p:nvGrpSpPr>
      <p:grpSpPr>
        <a:xfrm>
          <a:off x="0" y="0"/>
          <a:ext cx="0" cy="0"/>
          <a:chOff x="0" y="0"/>
          <a:chExt cx="0" cy="0"/>
        </a:xfrm>
      </p:grpSpPr>
      <p:sp>
        <p:nvSpPr>
          <p:cNvPr id="194" name="Google Shape;194;p35"/>
          <p:cNvSpPr txBox="1">
            <a:spLocks noGrp="1"/>
          </p:cNvSpPr>
          <p:nvPr>
            <p:ph type="title"/>
          </p:nvPr>
        </p:nvSpPr>
        <p:spPr>
          <a:xfrm>
            <a:off x="960000" y="593367"/>
            <a:ext cx="10272000" cy="763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3000"/>
              <a:buNone/>
              <a:defRPr/>
            </a:lvl1pPr>
            <a:lvl2pPr lvl="1" algn="l" rtl="0">
              <a:lnSpc>
                <a:spcPct val="100000"/>
              </a:lnSpc>
              <a:spcBef>
                <a:spcPts val="0"/>
              </a:spcBef>
              <a:spcAft>
                <a:spcPts val="0"/>
              </a:spcAft>
              <a:buSzPts val="3500"/>
              <a:buNone/>
              <a:defRPr/>
            </a:lvl2pPr>
            <a:lvl3pPr lvl="2" algn="l" rtl="0">
              <a:lnSpc>
                <a:spcPct val="100000"/>
              </a:lnSpc>
              <a:spcBef>
                <a:spcPts val="0"/>
              </a:spcBef>
              <a:spcAft>
                <a:spcPts val="0"/>
              </a:spcAft>
              <a:buSzPts val="3500"/>
              <a:buNone/>
              <a:defRPr/>
            </a:lvl3pPr>
            <a:lvl4pPr lvl="3" algn="l" rtl="0">
              <a:lnSpc>
                <a:spcPct val="100000"/>
              </a:lnSpc>
              <a:spcBef>
                <a:spcPts val="0"/>
              </a:spcBef>
              <a:spcAft>
                <a:spcPts val="0"/>
              </a:spcAft>
              <a:buSzPts val="3500"/>
              <a:buNone/>
              <a:defRPr/>
            </a:lvl4pPr>
            <a:lvl5pPr lvl="4" algn="l" rtl="0">
              <a:lnSpc>
                <a:spcPct val="100000"/>
              </a:lnSpc>
              <a:spcBef>
                <a:spcPts val="0"/>
              </a:spcBef>
              <a:spcAft>
                <a:spcPts val="0"/>
              </a:spcAft>
              <a:buSzPts val="3500"/>
              <a:buNone/>
              <a:defRPr/>
            </a:lvl5pPr>
            <a:lvl6pPr lvl="5" algn="l" rtl="0">
              <a:lnSpc>
                <a:spcPct val="100000"/>
              </a:lnSpc>
              <a:spcBef>
                <a:spcPts val="0"/>
              </a:spcBef>
              <a:spcAft>
                <a:spcPts val="0"/>
              </a:spcAft>
              <a:buSzPts val="3500"/>
              <a:buNone/>
              <a:defRPr/>
            </a:lvl6pPr>
            <a:lvl7pPr lvl="6" algn="l" rtl="0">
              <a:lnSpc>
                <a:spcPct val="100000"/>
              </a:lnSpc>
              <a:spcBef>
                <a:spcPts val="0"/>
              </a:spcBef>
              <a:spcAft>
                <a:spcPts val="0"/>
              </a:spcAft>
              <a:buSzPts val="3500"/>
              <a:buNone/>
              <a:defRPr/>
            </a:lvl7pPr>
            <a:lvl8pPr lvl="7" algn="l" rtl="0">
              <a:lnSpc>
                <a:spcPct val="100000"/>
              </a:lnSpc>
              <a:spcBef>
                <a:spcPts val="0"/>
              </a:spcBef>
              <a:spcAft>
                <a:spcPts val="0"/>
              </a:spcAft>
              <a:buSzPts val="3500"/>
              <a:buNone/>
              <a:defRPr/>
            </a:lvl8pPr>
            <a:lvl9pPr lvl="8" algn="l" rtl="0">
              <a:lnSpc>
                <a:spcPct val="100000"/>
              </a:lnSpc>
              <a:spcBef>
                <a:spcPts val="0"/>
              </a:spcBef>
              <a:spcAft>
                <a:spcPts val="0"/>
              </a:spcAft>
              <a:buSzPts val="3500"/>
              <a:buNone/>
              <a:defRPr/>
            </a:lvl9pPr>
          </a:lstStyle>
          <a:p>
            <a:endParaRPr/>
          </a:p>
        </p:txBody>
      </p:sp>
      <p:sp>
        <p:nvSpPr>
          <p:cNvPr id="195" name="Google Shape;195;p35"/>
          <p:cNvSpPr txBox="1">
            <a:spLocks noGrp="1"/>
          </p:cNvSpPr>
          <p:nvPr>
            <p:ph type="body" idx="1"/>
          </p:nvPr>
        </p:nvSpPr>
        <p:spPr>
          <a:xfrm>
            <a:off x="960000" y="1621000"/>
            <a:ext cx="10272000" cy="4218400"/>
          </a:xfrm>
          <a:prstGeom prst="rect">
            <a:avLst/>
          </a:prstGeom>
          <a:noFill/>
          <a:ln>
            <a:noFill/>
          </a:ln>
        </p:spPr>
        <p:txBody>
          <a:bodyPr spcFirstLastPara="1" wrap="square" lIns="91425" tIns="91425" rIns="91425" bIns="91425" anchor="t" anchorCtr="0">
            <a:noAutofit/>
          </a:bodyPr>
          <a:lstStyle>
            <a:lvl1pPr marL="609585" lvl="0" indent="-406390" algn="l" rtl="0">
              <a:lnSpc>
                <a:spcPct val="100000"/>
              </a:lnSpc>
              <a:spcBef>
                <a:spcPts val="0"/>
              </a:spcBef>
              <a:spcAft>
                <a:spcPts val="0"/>
              </a:spcAft>
              <a:buSzPts val="1200"/>
              <a:buFont typeface="Nunito Light"/>
              <a:buChar char="●"/>
              <a:defRPr sz="1867"/>
            </a:lvl1pPr>
            <a:lvl2pPr marL="1219170" lvl="1" indent="-406390" algn="l" rtl="0">
              <a:lnSpc>
                <a:spcPct val="100000"/>
              </a:lnSpc>
              <a:spcBef>
                <a:spcPts val="1333"/>
              </a:spcBef>
              <a:spcAft>
                <a:spcPts val="0"/>
              </a:spcAft>
              <a:buSzPts val="1200"/>
              <a:buFont typeface="Nunito Light"/>
              <a:buChar char="○"/>
              <a:defRPr/>
            </a:lvl2pPr>
            <a:lvl3pPr marL="1828754" lvl="2" indent="-406390" algn="l" rtl="0">
              <a:lnSpc>
                <a:spcPct val="100000"/>
              </a:lnSpc>
              <a:spcBef>
                <a:spcPts val="0"/>
              </a:spcBef>
              <a:spcAft>
                <a:spcPts val="0"/>
              </a:spcAft>
              <a:buSzPts val="1200"/>
              <a:buFont typeface="Nunito Light"/>
              <a:buChar char="■"/>
              <a:defRPr/>
            </a:lvl3pPr>
            <a:lvl4pPr marL="2438339" lvl="3" indent="-406390" algn="l" rtl="0">
              <a:lnSpc>
                <a:spcPct val="100000"/>
              </a:lnSpc>
              <a:spcBef>
                <a:spcPts val="0"/>
              </a:spcBef>
              <a:spcAft>
                <a:spcPts val="0"/>
              </a:spcAft>
              <a:buSzPts val="1200"/>
              <a:buFont typeface="Nunito Light"/>
              <a:buChar char="●"/>
              <a:defRPr/>
            </a:lvl4pPr>
            <a:lvl5pPr marL="3047924" lvl="4" indent="-406390" algn="l" rtl="0">
              <a:lnSpc>
                <a:spcPct val="100000"/>
              </a:lnSpc>
              <a:spcBef>
                <a:spcPts val="0"/>
              </a:spcBef>
              <a:spcAft>
                <a:spcPts val="0"/>
              </a:spcAft>
              <a:buSzPts val="1200"/>
              <a:buFont typeface="Nunito Light"/>
              <a:buChar char="○"/>
              <a:defRPr/>
            </a:lvl5pPr>
            <a:lvl6pPr marL="3657509" lvl="5" indent="-406390" algn="l" rtl="0">
              <a:lnSpc>
                <a:spcPct val="100000"/>
              </a:lnSpc>
              <a:spcBef>
                <a:spcPts val="0"/>
              </a:spcBef>
              <a:spcAft>
                <a:spcPts val="0"/>
              </a:spcAft>
              <a:buSzPts val="1200"/>
              <a:buFont typeface="Nunito Light"/>
              <a:buChar char="■"/>
              <a:defRPr/>
            </a:lvl6pPr>
            <a:lvl7pPr marL="4267093" lvl="6" indent="-406390" algn="l" rtl="0">
              <a:lnSpc>
                <a:spcPct val="100000"/>
              </a:lnSpc>
              <a:spcBef>
                <a:spcPts val="0"/>
              </a:spcBef>
              <a:spcAft>
                <a:spcPts val="0"/>
              </a:spcAft>
              <a:buSzPts val="1200"/>
              <a:buFont typeface="Nunito Light"/>
              <a:buChar char="●"/>
              <a:defRPr/>
            </a:lvl7pPr>
            <a:lvl8pPr marL="4876678" lvl="7" indent="-406390" algn="l" rtl="0">
              <a:lnSpc>
                <a:spcPct val="100000"/>
              </a:lnSpc>
              <a:spcBef>
                <a:spcPts val="0"/>
              </a:spcBef>
              <a:spcAft>
                <a:spcPts val="0"/>
              </a:spcAft>
              <a:buSzPts val="1200"/>
              <a:buFont typeface="Nunito Light"/>
              <a:buChar char="○"/>
              <a:defRPr/>
            </a:lvl8pPr>
            <a:lvl9pPr marL="5486263" lvl="8" indent="-406390" algn="l" rtl="0">
              <a:lnSpc>
                <a:spcPct val="100000"/>
              </a:lnSpc>
              <a:spcBef>
                <a:spcPts val="0"/>
              </a:spcBef>
              <a:spcAft>
                <a:spcPts val="0"/>
              </a:spcAft>
              <a:buSzPts val="1200"/>
              <a:buFont typeface="Nunito Light"/>
              <a:buChar char="■"/>
              <a:defRPr/>
            </a:lvl9pPr>
          </a:lstStyle>
          <a:p>
            <a:endParaRPr/>
          </a:p>
        </p:txBody>
      </p:sp>
      <p:pic>
        <p:nvPicPr>
          <p:cNvPr id="196" name="Google Shape;196;p35"/>
          <p:cNvPicPr preferRelativeResize="0"/>
          <p:nvPr/>
        </p:nvPicPr>
        <p:blipFill rotWithShape="1">
          <a:blip r:embed="rId2">
            <a:alphaModFix/>
          </a:blip>
          <a:srcRect l="39171" r="5368"/>
          <a:stretch/>
        </p:blipFill>
        <p:spPr>
          <a:xfrm>
            <a:off x="10292033" y="1"/>
            <a:ext cx="4006967" cy="6857999"/>
          </a:xfrm>
          <a:prstGeom prst="rect">
            <a:avLst/>
          </a:prstGeom>
          <a:noFill/>
          <a:ln>
            <a:noFill/>
          </a:ln>
        </p:spPr>
      </p:pic>
      <p:sp>
        <p:nvSpPr>
          <p:cNvPr id="197" name="Google Shape;197;p35"/>
          <p:cNvSpPr/>
          <p:nvPr/>
        </p:nvSpPr>
        <p:spPr>
          <a:xfrm rot="10800000">
            <a:off x="10292032" y="-1859727"/>
            <a:ext cx="6953935" cy="6818228"/>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271227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2972C-51A2-16EB-81F2-E52F430C8E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12CFBA-4C82-F4DF-4D03-DE9A5DE2BB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87988D-5B2F-C615-802A-C8553137B857}"/>
              </a:ext>
            </a:extLst>
          </p:cNvPr>
          <p:cNvSpPr>
            <a:spLocks noGrp="1"/>
          </p:cNvSpPr>
          <p:nvPr>
            <p:ph type="dt" sz="half" idx="10"/>
          </p:nvPr>
        </p:nvSpPr>
        <p:spPr/>
        <p:txBody>
          <a:bodyPr/>
          <a:lstStyle/>
          <a:p>
            <a:fld id="{5B960CF7-DCDC-0F42-9B23-EAEAE02D7C93}" type="datetimeFigureOut">
              <a:rPr lang="en-US" smtClean="0"/>
              <a:t>9/8/24</a:t>
            </a:fld>
            <a:endParaRPr lang="en-US"/>
          </a:p>
        </p:txBody>
      </p:sp>
      <p:sp>
        <p:nvSpPr>
          <p:cNvPr id="5" name="Footer Placeholder 4">
            <a:extLst>
              <a:ext uri="{FF2B5EF4-FFF2-40B4-BE49-F238E27FC236}">
                <a16:creationId xmlns:a16="http://schemas.microsoft.com/office/drawing/2014/main" id="{70D0963C-05C5-62A6-8F49-EB548074F2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424480-2160-C42B-BF30-ED92529859E5}"/>
              </a:ext>
            </a:extLst>
          </p:cNvPr>
          <p:cNvSpPr>
            <a:spLocks noGrp="1"/>
          </p:cNvSpPr>
          <p:nvPr>
            <p:ph type="sldNum" sz="quarter" idx="12"/>
          </p:nvPr>
        </p:nvSpPr>
        <p:spPr/>
        <p:txBody>
          <a:bodyPr/>
          <a:lstStyle/>
          <a:p>
            <a:fld id="{6B5D40BF-06CF-1B4C-ADE7-93BED5A23871}" type="slidenum">
              <a:rPr lang="en-US" smtClean="0"/>
              <a:t>‹#›</a:t>
            </a:fld>
            <a:endParaRPr lang="en-US"/>
          </a:p>
        </p:txBody>
      </p:sp>
    </p:spTree>
    <p:extLst>
      <p:ext uri="{BB962C8B-B14F-4D97-AF65-F5344CB8AC3E}">
        <p14:creationId xmlns:p14="http://schemas.microsoft.com/office/powerpoint/2010/main" val="1028694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AF2FE-D4BD-F60B-4EBA-AA39E8DF71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AD63A7-F099-291E-5FC9-44B720278E6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590C28-57A5-BF85-0E9C-8C0A959D2D9F}"/>
              </a:ext>
            </a:extLst>
          </p:cNvPr>
          <p:cNvSpPr>
            <a:spLocks noGrp="1"/>
          </p:cNvSpPr>
          <p:nvPr>
            <p:ph type="dt" sz="half" idx="10"/>
          </p:nvPr>
        </p:nvSpPr>
        <p:spPr/>
        <p:txBody>
          <a:bodyPr/>
          <a:lstStyle/>
          <a:p>
            <a:fld id="{5B960CF7-DCDC-0F42-9B23-EAEAE02D7C93}" type="datetimeFigureOut">
              <a:rPr lang="en-US" smtClean="0"/>
              <a:t>9/8/24</a:t>
            </a:fld>
            <a:endParaRPr lang="en-US"/>
          </a:p>
        </p:txBody>
      </p:sp>
      <p:sp>
        <p:nvSpPr>
          <p:cNvPr id="5" name="Footer Placeholder 4">
            <a:extLst>
              <a:ext uri="{FF2B5EF4-FFF2-40B4-BE49-F238E27FC236}">
                <a16:creationId xmlns:a16="http://schemas.microsoft.com/office/drawing/2014/main" id="{0F3E955F-FCF0-B5BA-CA04-D3F6723A28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28ACF1-991F-5F17-74CE-E096CDAD2722}"/>
              </a:ext>
            </a:extLst>
          </p:cNvPr>
          <p:cNvSpPr>
            <a:spLocks noGrp="1"/>
          </p:cNvSpPr>
          <p:nvPr>
            <p:ph type="sldNum" sz="quarter" idx="12"/>
          </p:nvPr>
        </p:nvSpPr>
        <p:spPr/>
        <p:txBody>
          <a:bodyPr/>
          <a:lstStyle/>
          <a:p>
            <a:fld id="{6B5D40BF-06CF-1B4C-ADE7-93BED5A23871}" type="slidenum">
              <a:rPr lang="en-US" smtClean="0"/>
              <a:t>‹#›</a:t>
            </a:fld>
            <a:endParaRPr lang="en-US"/>
          </a:p>
        </p:txBody>
      </p:sp>
    </p:spTree>
    <p:extLst>
      <p:ext uri="{BB962C8B-B14F-4D97-AF65-F5344CB8AC3E}">
        <p14:creationId xmlns:p14="http://schemas.microsoft.com/office/powerpoint/2010/main" val="2112754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4FAFB-39EB-0F96-336C-438DD2638E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6F19A0-5730-53E0-A3C5-87F1153349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71DDFE-03ED-A9F0-2B07-AF2ADC6CE8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28E455-E2CA-A7EF-3D3F-E3B6E43C50CA}"/>
              </a:ext>
            </a:extLst>
          </p:cNvPr>
          <p:cNvSpPr>
            <a:spLocks noGrp="1"/>
          </p:cNvSpPr>
          <p:nvPr>
            <p:ph type="dt" sz="half" idx="10"/>
          </p:nvPr>
        </p:nvSpPr>
        <p:spPr/>
        <p:txBody>
          <a:bodyPr/>
          <a:lstStyle/>
          <a:p>
            <a:fld id="{5B960CF7-DCDC-0F42-9B23-EAEAE02D7C93}" type="datetimeFigureOut">
              <a:rPr lang="en-US" smtClean="0"/>
              <a:t>9/8/24</a:t>
            </a:fld>
            <a:endParaRPr lang="en-US"/>
          </a:p>
        </p:txBody>
      </p:sp>
      <p:sp>
        <p:nvSpPr>
          <p:cNvPr id="6" name="Footer Placeholder 5">
            <a:extLst>
              <a:ext uri="{FF2B5EF4-FFF2-40B4-BE49-F238E27FC236}">
                <a16:creationId xmlns:a16="http://schemas.microsoft.com/office/drawing/2014/main" id="{D0ED1835-3F1C-0BAC-8BEA-0C601AFCEB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307249-8C3F-83B7-D6ED-1E5C5E9E8F34}"/>
              </a:ext>
            </a:extLst>
          </p:cNvPr>
          <p:cNvSpPr>
            <a:spLocks noGrp="1"/>
          </p:cNvSpPr>
          <p:nvPr>
            <p:ph type="sldNum" sz="quarter" idx="12"/>
          </p:nvPr>
        </p:nvSpPr>
        <p:spPr/>
        <p:txBody>
          <a:bodyPr/>
          <a:lstStyle/>
          <a:p>
            <a:fld id="{6B5D40BF-06CF-1B4C-ADE7-93BED5A23871}" type="slidenum">
              <a:rPr lang="en-US" smtClean="0"/>
              <a:t>‹#›</a:t>
            </a:fld>
            <a:endParaRPr lang="en-US"/>
          </a:p>
        </p:txBody>
      </p:sp>
    </p:spTree>
    <p:extLst>
      <p:ext uri="{BB962C8B-B14F-4D97-AF65-F5344CB8AC3E}">
        <p14:creationId xmlns:p14="http://schemas.microsoft.com/office/powerpoint/2010/main" val="290451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5B90D-C538-01DB-512F-B31A4594F4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322694-D941-5D2E-D26F-7582ABA063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FFC520-55CD-F0B2-8462-64A7F360EC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465DE2-F2F2-E2F5-1F4D-A998A7DF00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024C48-DB9C-583E-9A0E-41E36C7715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1E9A6E-4945-6617-11DF-B089231EF275}"/>
              </a:ext>
            </a:extLst>
          </p:cNvPr>
          <p:cNvSpPr>
            <a:spLocks noGrp="1"/>
          </p:cNvSpPr>
          <p:nvPr>
            <p:ph type="dt" sz="half" idx="10"/>
          </p:nvPr>
        </p:nvSpPr>
        <p:spPr/>
        <p:txBody>
          <a:bodyPr/>
          <a:lstStyle/>
          <a:p>
            <a:fld id="{5B960CF7-DCDC-0F42-9B23-EAEAE02D7C93}" type="datetimeFigureOut">
              <a:rPr lang="en-US" smtClean="0"/>
              <a:t>9/8/24</a:t>
            </a:fld>
            <a:endParaRPr lang="en-US"/>
          </a:p>
        </p:txBody>
      </p:sp>
      <p:sp>
        <p:nvSpPr>
          <p:cNvPr id="8" name="Footer Placeholder 7">
            <a:extLst>
              <a:ext uri="{FF2B5EF4-FFF2-40B4-BE49-F238E27FC236}">
                <a16:creationId xmlns:a16="http://schemas.microsoft.com/office/drawing/2014/main" id="{F77AEE3E-0E7A-384F-A221-63118C8F6D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7C3916-4BCA-F882-98D0-B277B90E9BF4}"/>
              </a:ext>
            </a:extLst>
          </p:cNvPr>
          <p:cNvSpPr>
            <a:spLocks noGrp="1"/>
          </p:cNvSpPr>
          <p:nvPr>
            <p:ph type="sldNum" sz="quarter" idx="12"/>
          </p:nvPr>
        </p:nvSpPr>
        <p:spPr/>
        <p:txBody>
          <a:bodyPr/>
          <a:lstStyle/>
          <a:p>
            <a:fld id="{6B5D40BF-06CF-1B4C-ADE7-93BED5A23871}" type="slidenum">
              <a:rPr lang="en-US" smtClean="0"/>
              <a:t>‹#›</a:t>
            </a:fld>
            <a:endParaRPr lang="en-US"/>
          </a:p>
        </p:txBody>
      </p:sp>
    </p:spTree>
    <p:extLst>
      <p:ext uri="{BB962C8B-B14F-4D97-AF65-F5344CB8AC3E}">
        <p14:creationId xmlns:p14="http://schemas.microsoft.com/office/powerpoint/2010/main" val="1180426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B930E-2873-D623-4364-1721D305CD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055DFD-0F5B-67B9-D809-DFE5A31A6648}"/>
              </a:ext>
            </a:extLst>
          </p:cNvPr>
          <p:cNvSpPr>
            <a:spLocks noGrp="1"/>
          </p:cNvSpPr>
          <p:nvPr>
            <p:ph type="dt" sz="half" idx="10"/>
          </p:nvPr>
        </p:nvSpPr>
        <p:spPr/>
        <p:txBody>
          <a:bodyPr/>
          <a:lstStyle/>
          <a:p>
            <a:fld id="{5B960CF7-DCDC-0F42-9B23-EAEAE02D7C93}" type="datetimeFigureOut">
              <a:rPr lang="en-US" smtClean="0"/>
              <a:t>9/8/24</a:t>
            </a:fld>
            <a:endParaRPr lang="en-US"/>
          </a:p>
        </p:txBody>
      </p:sp>
      <p:sp>
        <p:nvSpPr>
          <p:cNvPr id="4" name="Footer Placeholder 3">
            <a:extLst>
              <a:ext uri="{FF2B5EF4-FFF2-40B4-BE49-F238E27FC236}">
                <a16:creationId xmlns:a16="http://schemas.microsoft.com/office/drawing/2014/main" id="{4E14DBBF-67C4-4D25-55F8-6C7AEE6C6F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16D5BC-FAD5-EEC9-8D1E-CE0A2F51273D}"/>
              </a:ext>
            </a:extLst>
          </p:cNvPr>
          <p:cNvSpPr>
            <a:spLocks noGrp="1"/>
          </p:cNvSpPr>
          <p:nvPr>
            <p:ph type="sldNum" sz="quarter" idx="12"/>
          </p:nvPr>
        </p:nvSpPr>
        <p:spPr/>
        <p:txBody>
          <a:bodyPr/>
          <a:lstStyle/>
          <a:p>
            <a:fld id="{6B5D40BF-06CF-1B4C-ADE7-93BED5A23871}" type="slidenum">
              <a:rPr lang="en-US" smtClean="0"/>
              <a:t>‹#›</a:t>
            </a:fld>
            <a:endParaRPr lang="en-US"/>
          </a:p>
        </p:txBody>
      </p:sp>
    </p:spTree>
    <p:extLst>
      <p:ext uri="{BB962C8B-B14F-4D97-AF65-F5344CB8AC3E}">
        <p14:creationId xmlns:p14="http://schemas.microsoft.com/office/powerpoint/2010/main" val="320205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D6DAD8-F5CC-6429-3FD6-BE1359515672}"/>
              </a:ext>
            </a:extLst>
          </p:cNvPr>
          <p:cNvSpPr>
            <a:spLocks noGrp="1"/>
          </p:cNvSpPr>
          <p:nvPr>
            <p:ph type="dt" sz="half" idx="10"/>
          </p:nvPr>
        </p:nvSpPr>
        <p:spPr/>
        <p:txBody>
          <a:bodyPr/>
          <a:lstStyle/>
          <a:p>
            <a:fld id="{5B960CF7-DCDC-0F42-9B23-EAEAE02D7C93}" type="datetimeFigureOut">
              <a:rPr lang="en-US" smtClean="0"/>
              <a:t>9/8/24</a:t>
            </a:fld>
            <a:endParaRPr lang="en-US"/>
          </a:p>
        </p:txBody>
      </p:sp>
      <p:sp>
        <p:nvSpPr>
          <p:cNvPr id="3" name="Footer Placeholder 2">
            <a:extLst>
              <a:ext uri="{FF2B5EF4-FFF2-40B4-BE49-F238E27FC236}">
                <a16:creationId xmlns:a16="http://schemas.microsoft.com/office/drawing/2014/main" id="{797614EB-122C-7C03-069D-F64BF258BF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63074D-876C-BE86-BB1C-FF07255A88A6}"/>
              </a:ext>
            </a:extLst>
          </p:cNvPr>
          <p:cNvSpPr>
            <a:spLocks noGrp="1"/>
          </p:cNvSpPr>
          <p:nvPr>
            <p:ph type="sldNum" sz="quarter" idx="12"/>
          </p:nvPr>
        </p:nvSpPr>
        <p:spPr/>
        <p:txBody>
          <a:bodyPr/>
          <a:lstStyle/>
          <a:p>
            <a:fld id="{6B5D40BF-06CF-1B4C-ADE7-93BED5A23871}" type="slidenum">
              <a:rPr lang="en-US" smtClean="0"/>
              <a:t>‹#›</a:t>
            </a:fld>
            <a:endParaRPr lang="en-US"/>
          </a:p>
        </p:txBody>
      </p:sp>
    </p:spTree>
    <p:extLst>
      <p:ext uri="{BB962C8B-B14F-4D97-AF65-F5344CB8AC3E}">
        <p14:creationId xmlns:p14="http://schemas.microsoft.com/office/powerpoint/2010/main" val="3884491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7AEB6-99C4-4D05-45F8-3656ABEAE3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04280A-E876-5B0C-CE5D-9701E0FFA3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6B0DB6-4742-2F04-337C-E6C084526D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54085E-92B9-601E-4B0A-4A732A4232C6}"/>
              </a:ext>
            </a:extLst>
          </p:cNvPr>
          <p:cNvSpPr>
            <a:spLocks noGrp="1"/>
          </p:cNvSpPr>
          <p:nvPr>
            <p:ph type="dt" sz="half" idx="10"/>
          </p:nvPr>
        </p:nvSpPr>
        <p:spPr/>
        <p:txBody>
          <a:bodyPr/>
          <a:lstStyle/>
          <a:p>
            <a:fld id="{5B960CF7-DCDC-0F42-9B23-EAEAE02D7C93}" type="datetimeFigureOut">
              <a:rPr lang="en-US" smtClean="0"/>
              <a:t>9/8/24</a:t>
            </a:fld>
            <a:endParaRPr lang="en-US"/>
          </a:p>
        </p:txBody>
      </p:sp>
      <p:sp>
        <p:nvSpPr>
          <p:cNvPr id="6" name="Footer Placeholder 5">
            <a:extLst>
              <a:ext uri="{FF2B5EF4-FFF2-40B4-BE49-F238E27FC236}">
                <a16:creationId xmlns:a16="http://schemas.microsoft.com/office/drawing/2014/main" id="{9F5D0283-D87C-E418-B2E2-D4C6B855E4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71A43D-031B-7173-39E8-45B134652E55}"/>
              </a:ext>
            </a:extLst>
          </p:cNvPr>
          <p:cNvSpPr>
            <a:spLocks noGrp="1"/>
          </p:cNvSpPr>
          <p:nvPr>
            <p:ph type="sldNum" sz="quarter" idx="12"/>
          </p:nvPr>
        </p:nvSpPr>
        <p:spPr/>
        <p:txBody>
          <a:bodyPr/>
          <a:lstStyle/>
          <a:p>
            <a:fld id="{6B5D40BF-06CF-1B4C-ADE7-93BED5A23871}" type="slidenum">
              <a:rPr lang="en-US" smtClean="0"/>
              <a:t>‹#›</a:t>
            </a:fld>
            <a:endParaRPr lang="en-US"/>
          </a:p>
        </p:txBody>
      </p:sp>
    </p:spTree>
    <p:extLst>
      <p:ext uri="{BB962C8B-B14F-4D97-AF65-F5344CB8AC3E}">
        <p14:creationId xmlns:p14="http://schemas.microsoft.com/office/powerpoint/2010/main" val="2834540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55CBE-FBA0-2807-EB86-3D69ACF9FA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059B40-9AF1-057C-7CD9-066C731CC2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DCEAA0-2BA0-E5AB-2430-16EB4D2346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E3F811-CF3E-EDF1-26EA-2B91BA46FFA3}"/>
              </a:ext>
            </a:extLst>
          </p:cNvPr>
          <p:cNvSpPr>
            <a:spLocks noGrp="1"/>
          </p:cNvSpPr>
          <p:nvPr>
            <p:ph type="dt" sz="half" idx="10"/>
          </p:nvPr>
        </p:nvSpPr>
        <p:spPr/>
        <p:txBody>
          <a:bodyPr/>
          <a:lstStyle/>
          <a:p>
            <a:fld id="{5B960CF7-DCDC-0F42-9B23-EAEAE02D7C93}" type="datetimeFigureOut">
              <a:rPr lang="en-US" smtClean="0"/>
              <a:t>9/8/24</a:t>
            </a:fld>
            <a:endParaRPr lang="en-US"/>
          </a:p>
        </p:txBody>
      </p:sp>
      <p:sp>
        <p:nvSpPr>
          <p:cNvPr id="6" name="Footer Placeholder 5">
            <a:extLst>
              <a:ext uri="{FF2B5EF4-FFF2-40B4-BE49-F238E27FC236}">
                <a16:creationId xmlns:a16="http://schemas.microsoft.com/office/drawing/2014/main" id="{E3A126B2-5866-B318-27CA-535B965B5B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60C306-9968-2EF2-74F7-8F3C102B05C0}"/>
              </a:ext>
            </a:extLst>
          </p:cNvPr>
          <p:cNvSpPr>
            <a:spLocks noGrp="1"/>
          </p:cNvSpPr>
          <p:nvPr>
            <p:ph type="sldNum" sz="quarter" idx="12"/>
          </p:nvPr>
        </p:nvSpPr>
        <p:spPr/>
        <p:txBody>
          <a:bodyPr/>
          <a:lstStyle/>
          <a:p>
            <a:fld id="{6B5D40BF-06CF-1B4C-ADE7-93BED5A23871}" type="slidenum">
              <a:rPr lang="en-US" smtClean="0"/>
              <a:t>‹#›</a:t>
            </a:fld>
            <a:endParaRPr lang="en-US"/>
          </a:p>
        </p:txBody>
      </p:sp>
    </p:spTree>
    <p:extLst>
      <p:ext uri="{BB962C8B-B14F-4D97-AF65-F5344CB8AC3E}">
        <p14:creationId xmlns:p14="http://schemas.microsoft.com/office/powerpoint/2010/main" val="3919945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1DF845-F278-9DD5-DFD2-FD09436D5B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B1E15D-DF89-85D7-B22A-E6BEF6323E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0246E4-BC89-D5E8-14E6-13FF5086BE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B960CF7-DCDC-0F42-9B23-EAEAE02D7C93}" type="datetimeFigureOut">
              <a:rPr lang="en-US" smtClean="0"/>
              <a:t>9/8/24</a:t>
            </a:fld>
            <a:endParaRPr lang="en-US"/>
          </a:p>
        </p:txBody>
      </p:sp>
      <p:sp>
        <p:nvSpPr>
          <p:cNvPr id="5" name="Footer Placeholder 4">
            <a:extLst>
              <a:ext uri="{FF2B5EF4-FFF2-40B4-BE49-F238E27FC236}">
                <a16:creationId xmlns:a16="http://schemas.microsoft.com/office/drawing/2014/main" id="{4B0CA710-A7F4-F90A-3718-B48CA371F8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56F754E-E865-96D2-D14A-32EF69E1AB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B5D40BF-06CF-1B4C-ADE7-93BED5A23871}" type="slidenum">
              <a:rPr lang="en-US" smtClean="0"/>
              <a:t>‹#›</a:t>
            </a:fld>
            <a:endParaRPr lang="en-US"/>
          </a:p>
        </p:txBody>
      </p:sp>
    </p:spTree>
    <p:extLst>
      <p:ext uri="{BB962C8B-B14F-4D97-AF65-F5344CB8AC3E}">
        <p14:creationId xmlns:p14="http://schemas.microsoft.com/office/powerpoint/2010/main" val="1835389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learn.microsoft.com/en-us/dotnet/standard/assembly/versioning"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19"/>
        <p:cNvGrpSpPr/>
        <p:nvPr/>
      </p:nvGrpSpPr>
      <p:grpSpPr>
        <a:xfrm>
          <a:off x="0" y="0"/>
          <a:ext cx="0" cy="0"/>
          <a:chOff x="0" y="0"/>
          <a:chExt cx="0" cy="0"/>
        </a:xfrm>
      </p:grpSpPr>
      <p:sp>
        <p:nvSpPr>
          <p:cNvPr id="1120" name="Google Shape;1120;p109"/>
          <p:cNvSpPr txBox="1"/>
          <p:nvPr/>
        </p:nvSpPr>
        <p:spPr>
          <a:xfrm>
            <a:off x="792367" y="2458434"/>
            <a:ext cx="8108000" cy="1953187"/>
          </a:xfrm>
          <a:prstGeom prst="rect">
            <a:avLst/>
          </a:prstGeom>
          <a:noFill/>
          <a:ln>
            <a:noFill/>
          </a:ln>
        </p:spPr>
        <p:txBody>
          <a:bodyPr spcFirstLastPara="1" wrap="square" lIns="121900" tIns="121900" rIns="121900" bIns="121900" anchor="t" anchorCtr="0">
            <a:spAutoFit/>
          </a:bodyPr>
          <a:lstStyle/>
          <a:p>
            <a:pPr algn="ctr">
              <a:lnSpc>
                <a:spcPct val="80000"/>
              </a:lnSpc>
            </a:pPr>
            <a:r>
              <a:rPr lang="en" sz="6933" b="1">
                <a:solidFill>
                  <a:schemeClr val="dk1"/>
                </a:solidFill>
                <a:latin typeface="Poppins"/>
                <a:ea typeface="Poppins"/>
                <a:cs typeface="Poppins"/>
                <a:sym typeface="Poppins"/>
              </a:rPr>
              <a:t>Release Management</a:t>
            </a:r>
            <a:endParaRPr sz="6933"/>
          </a:p>
        </p:txBody>
      </p:sp>
      <p:sp>
        <p:nvSpPr>
          <p:cNvPr id="1121" name="Google Shape;1121;p109"/>
          <p:cNvSpPr txBox="1"/>
          <p:nvPr/>
        </p:nvSpPr>
        <p:spPr>
          <a:xfrm>
            <a:off x="11517600" y="6559600"/>
            <a:ext cx="674400" cy="298400"/>
          </a:xfrm>
          <a:prstGeom prst="rect">
            <a:avLst/>
          </a:prstGeom>
          <a:noFill/>
          <a:ln>
            <a:noFill/>
          </a:ln>
        </p:spPr>
        <p:txBody>
          <a:bodyPr spcFirstLastPara="1" wrap="square" lIns="121900" tIns="121900" rIns="121900" bIns="121900" anchor="t" anchorCtr="0">
            <a:noAutofit/>
          </a:bodyPr>
          <a:lstStyle/>
          <a:p>
            <a:pPr algn="ctr"/>
            <a:r>
              <a:rPr lang="en" sz="1200">
                <a:solidFill>
                  <a:schemeClr val="dk1"/>
                </a:solidFill>
                <a:latin typeface="Archivo"/>
                <a:ea typeface="Archivo"/>
                <a:cs typeface="Archivo"/>
                <a:sym typeface="Archivo"/>
              </a:rPr>
              <a:t>Title</a:t>
            </a:r>
            <a:endParaRPr sz="1200">
              <a:solidFill>
                <a:schemeClr val="dk1"/>
              </a:solidFill>
              <a:latin typeface="Archivo"/>
              <a:ea typeface="Archivo"/>
              <a:cs typeface="Archivo"/>
              <a:sym typeface="Archiv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110"/>
          <p:cNvSpPr txBox="1">
            <a:spLocks noGrp="1"/>
          </p:cNvSpPr>
          <p:nvPr>
            <p:ph type="title" idx="4294967295"/>
          </p:nvPr>
        </p:nvSpPr>
        <p:spPr>
          <a:xfrm>
            <a:off x="404367" y="203200"/>
            <a:ext cx="7336400" cy="763600"/>
          </a:xfrm>
          <a:prstGeom prst="rect">
            <a:avLst/>
          </a:prstGeom>
          <a:noFill/>
          <a:ln>
            <a:noFill/>
          </a:ln>
        </p:spPr>
        <p:txBody>
          <a:bodyPr spcFirstLastPara="1" vert="horz" wrap="square" lIns="121900" tIns="121900" rIns="121900" bIns="121900" rtlCol="0" anchor="ctr" anchorCtr="0">
            <a:noAutofit/>
          </a:bodyPr>
          <a:lstStyle/>
          <a:p>
            <a:pPr>
              <a:lnSpc>
                <a:spcPct val="100000"/>
              </a:lnSpc>
              <a:spcBef>
                <a:spcPts val="0"/>
              </a:spcBef>
              <a:buSzPts val="3000"/>
            </a:pPr>
            <a:r>
              <a:rPr lang="en"/>
              <a:t>Release Criteria</a:t>
            </a:r>
            <a:endParaRPr>
              <a:solidFill>
                <a:srgbClr val="FF0000"/>
              </a:solidFill>
            </a:endParaRPr>
          </a:p>
        </p:txBody>
      </p:sp>
      <p:sp>
        <p:nvSpPr>
          <p:cNvPr id="1127" name="Google Shape;1127;p110"/>
          <p:cNvSpPr txBox="1"/>
          <p:nvPr/>
        </p:nvSpPr>
        <p:spPr>
          <a:xfrm>
            <a:off x="11408800" y="6533767"/>
            <a:ext cx="783200" cy="298400"/>
          </a:xfrm>
          <a:prstGeom prst="rect">
            <a:avLst/>
          </a:prstGeom>
          <a:noFill/>
          <a:ln>
            <a:noFill/>
          </a:ln>
        </p:spPr>
        <p:txBody>
          <a:bodyPr spcFirstLastPara="1" wrap="square" lIns="121900" tIns="121900" rIns="121900" bIns="121900" anchor="t" anchorCtr="0">
            <a:noAutofit/>
          </a:bodyPr>
          <a:lstStyle/>
          <a:p>
            <a:pPr algn="ctr">
              <a:buClr>
                <a:srgbClr val="000000"/>
              </a:buClr>
              <a:buSzPts val="900"/>
            </a:pPr>
            <a:r>
              <a:rPr lang="en" sz="1200">
                <a:solidFill>
                  <a:schemeClr val="dk1"/>
                </a:solidFill>
                <a:latin typeface="Archivo"/>
                <a:ea typeface="Archivo"/>
                <a:cs typeface="Archivo"/>
                <a:sym typeface="Archivo"/>
              </a:rPr>
              <a:t>Simple</a:t>
            </a:r>
            <a:endParaRPr sz="1200">
              <a:solidFill>
                <a:schemeClr val="dk1"/>
              </a:solidFill>
              <a:latin typeface="Archivo"/>
              <a:ea typeface="Archivo"/>
              <a:cs typeface="Archivo"/>
              <a:sym typeface="Archivo"/>
            </a:endParaRPr>
          </a:p>
        </p:txBody>
      </p:sp>
      <p:graphicFrame>
        <p:nvGraphicFramePr>
          <p:cNvPr id="1128" name="Google Shape;1128;p110"/>
          <p:cNvGraphicFramePr/>
          <p:nvPr/>
        </p:nvGraphicFramePr>
        <p:xfrm>
          <a:off x="96733" y="1283792"/>
          <a:ext cx="4000000" cy="4000000"/>
        </p:xfrm>
        <a:graphic>
          <a:graphicData uri="http://schemas.openxmlformats.org/drawingml/2006/table">
            <a:tbl>
              <a:tblPr bandRow="1">
                <a:noFill/>
              </a:tblPr>
              <a:tblGrid>
                <a:gridCol w="1543367">
                  <a:extLst>
                    <a:ext uri="{9D8B030D-6E8A-4147-A177-3AD203B41FA5}">
                      <a16:colId xmlns:a16="http://schemas.microsoft.com/office/drawing/2014/main" val="20000"/>
                    </a:ext>
                  </a:extLst>
                </a:gridCol>
                <a:gridCol w="1526733">
                  <a:extLst>
                    <a:ext uri="{9D8B030D-6E8A-4147-A177-3AD203B41FA5}">
                      <a16:colId xmlns:a16="http://schemas.microsoft.com/office/drawing/2014/main" val="20001"/>
                    </a:ext>
                  </a:extLst>
                </a:gridCol>
                <a:gridCol w="3337867">
                  <a:extLst>
                    <a:ext uri="{9D8B030D-6E8A-4147-A177-3AD203B41FA5}">
                      <a16:colId xmlns:a16="http://schemas.microsoft.com/office/drawing/2014/main" val="20002"/>
                    </a:ext>
                  </a:extLst>
                </a:gridCol>
                <a:gridCol w="5590567">
                  <a:extLst>
                    <a:ext uri="{9D8B030D-6E8A-4147-A177-3AD203B41FA5}">
                      <a16:colId xmlns:a16="http://schemas.microsoft.com/office/drawing/2014/main" val="20003"/>
                    </a:ext>
                  </a:extLst>
                </a:gridCol>
              </a:tblGrid>
              <a:tr h="346133">
                <a:tc>
                  <a:txBody>
                    <a:bodyPr/>
                    <a:lstStyle/>
                    <a:p>
                      <a:pPr marL="0" marR="0" lvl="0" indent="0" algn="just" rtl="0">
                        <a:lnSpc>
                          <a:spcPct val="100000"/>
                        </a:lnSpc>
                        <a:spcBef>
                          <a:spcPts val="0"/>
                        </a:spcBef>
                        <a:spcAft>
                          <a:spcPts val="0"/>
                        </a:spcAft>
                        <a:buClr>
                          <a:srgbClr val="000000"/>
                        </a:buClr>
                        <a:buSzPts val="1050"/>
                        <a:buFont typeface="Arial"/>
                        <a:buNone/>
                      </a:pPr>
                      <a:r>
                        <a:rPr lang="en" sz="1400" b="1" u="none" strike="noStrike" cap="none">
                          <a:solidFill>
                            <a:schemeClr val="lt1"/>
                          </a:solidFill>
                          <a:latin typeface="Arial"/>
                          <a:ea typeface="Arial"/>
                          <a:cs typeface="Arial"/>
                          <a:sym typeface="Arial"/>
                        </a:rPr>
                        <a:t>Increment</a:t>
                      </a:r>
                      <a:endParaRPr sz="1400" b="1" u="none" strike="noStrike" cap="none">
                        <a:solidFill>
                          <a:schemeClr val="lt1"/>
                        </a:solidFill>
                        <a:latin typeface="Arial"/>
                        <a:ea typeface="Arial"/>
                        <a:cs typeface="Arial"/>
                        <a:sym typeface="Arial"/>
                      </a:endParaRPr>
                    </a:p>
                  </a:txBody>
                  <a:tcPr marL="91433" marR="91433" marT="0" marB="0" anchor="ctr">
                    <a:lnR w="9525" cap="flat" cmpd="sng">
                      <a:solidFill>
                        <a:srgbClr val="000000"/>
                      </a:solidFill>
                      <a:prstDash val="solid"/>
                      <a:round/>
                      <a:headEnd type="none" w="sm" len="sm"/>
                      <a:tailEnd type="none" w="sm" len="sm"/>
                    </a:lnR>
                    <a:solidFill>
                      <a:schemeClr val="lt2"/>
                    </a:solidFill>
                  </a:tcPr>
                </a:tc>
                <a:tc>
                  <a:txBody>
                    <a:bodyPr/>
                    <a:lstStyle/>
                    <a:p>
                      <a:pPr marL="0" marR="0" lvl="0" indent="0" algn="just" rtl="0">
                        <a:lnSpc>
                          <a:spcPct val="100000"/>
                        </a:lnSpc>
                        <a:spcBef>
                          <a:spcPts val="0"/>
                        </a:spcBef>
                        <a:spcAft>
                          <a:spcPts val="0"/>
                        </a:spcAft>
                        <a:buClr>
                          <a:srgbClr val="000000"/>
                        </a:buClr>
                        <a:buSzPts val="1050"/>
                        <a:buFont typeface="Arial"/>
                        <a:buNone/>
                      </a:pPr>
                      <a:r>
                        <a:rPr lang="en" sz="1400" b="1" u="none" strike="noStrike" cap="none">
                          <a:solidFill>
                            <a:schemeClr val="lt1"/>
                          </a:solidFill>
                          <a:latin typeface="Arial"/>
                          <a:ea typeface="Arial"/>
                          <a:cs typeface="Arial"/>
                          <a:sym typeface="Arial"/>
                        </a:rPr>
                        <a:t>Theme</a:t>
                      </a:r>
                      <a:endParaRPr sz="1400" b="1" u="none" strike="noStrike" cap="none">
                        <a:solidFill>
                          <a:schemeClr val="lt1"/>
                        </a:solidFill>
                        <a:latin typeface="Arial"/>
                        <a:ea typeface="Arial"/>
                        <a:cs typeface="Arial"/>
                        <a:sym typeface="Arial"/>
                      </a:endParaRPr>
                    </a:p>
                  </a:txBody>
                  <a:tcPr marL="91433" marR="91433"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tc>
                  <a:txBody>
                    <a:bodyPr/>
                    <a:lstStyle/>
                    <a:p>
                      <a:pPr marL="0" marR="0" lvl="0" indent="0" algn="just" rtl="0">
                        <a:lnSpc>
                          <a:spcPct val="100000"/>
                        </a:lnSpc>
                        <a:spcBef>
                          <a:spcPts val="0"/>
                        </a:spcBef>
                        <a:spcAft>
                          <a:spcPts val="0"/>
                        </a:spcAft>
                        <a:buClr>
                          <a:srgbClr val="000000"/>
                        </a:buClr>
                        <a:buSzPts val="1050"/>
                        <a:buFont typeface="Arial"/>
                        <a:buNone/>
                      </a:pPr>
                      <a:r>
                        <a:rPr lang="en" sz="1400" b="1" u="none" strike="noStrike" cap="none">
                          <a:solidFill>
                            <a:schemeClr val="lt1"/>
                          </a:solidFill>
                          <a:latin typeface="Arial"/>
                          <a:ea typeface="Arial"/>
                          <a:cs typeface="Arial"/>
                          <a:sym typeface="Arial"/>
                        </a:rPr>
                        <a:t>Criteria</a:t>
                      </a:r>
                      <a:endParaRPr sz="1400" b="1" u="none" strike="noStrike" cap="none">
                        <a:solidFill>
                          <a:schemeClr val="lt1"/>
                        </a:solidFill>
                        <a:latin typeface="Arial"/>
                        <a:ea typeface="Arial"/>
                        <a:cs typeface="Arial"/>
                        <a:sym typeface="Arial"/>
                      </a:endParaRPr>
                    </a:p>
                  </a:txBody>
                  <a:tcPr marL="91433" marR="91433" marT="0" marB="0" anchor="ctr">
                    <a:lnL w="9525" cap="flat" cmpd="sng">
                      <a:solidFill>
                        <a:srgbClr val="000000"/>
                      </a:solidFill>
                      <a:prstDash val="solid"/>
                      <a:round/>
                      <a:headEnd type="none" w="sm" len="sm"/>
                      <a:tailEnd type="none" w="sm" len="sm"/>
                    </a:lnL>
                    <a:solidFill>
                      <a:schemeClr val="lt2"/>
                    </a:solidFill>
                  </a:tcPr>
                </a:tc>
                <a:tc>
                  <a:txBody>
                    <a:bodyPr/>
                    <a:lstStyle/>
                    <a:p>
                      <a:pPr marL="0" marR="0" lvl="0" indent="0" algn="just" rtl="0">
                        <a:lnSpc>
                          <a:spcPct val="100000"/>
                        </a:lnSpc>
                        <a:spcBef>
                          <a:spcPts val="0"/>
                        </a:spcBef>
                        <a:spcAft>
                          <a:spcPts val="0"/>
                        </a:spcAft>
                        <a:buClr>
                          <a:srgbClr val="000000"/>
                        </a:buClr>
                        <a:buSzPts val="1050"/>
                        <a:buFont typeface="Arial"/>
                        <a:buNone/>
                      </a:pPr>
                      <a:r>
                        <a:rPr lang="en" sz="1400" b="1" u="none" strike="noStrike" cap="none">
                          <a:solidFill>
                            <a:schemeClr val="lt1"/>
                          </a:solidFill>
                          <a:latin typeface="Arial"/>
                          <a:ea typeface="Arial"/>
                          <a:cs typeface="Arial"/>
                          <a:sym typeface="Arial"/>
                        </a:rPr>
                        <a:t>Verification Method (critical V&amp;V steps)</a:t>
                      </a:r>
                      <a:endParaRPr sz="1400" b="1" u="none" strike="noStrike" cap="none">
                        <a:solidFill>
                          <a:schemeClr val="lt1"/>
                        </a:solidFill>
                        <a:latin typeface="Arial"/>
                        <a:ea typeface="Arial"/>
                        <a:cs typeface="Arial"/>
                        <a:sym typeface="Arial"/>
                      </a:endParaRPr>
                    </a:p>
                  </a:txBody>
                  <a:tcPr marL="91433" marR="91433" marT="0" marB="0" anchor="ctr">
                    <a:solidFill>
                      <a:schemeClr val="lt2"/>
                    </a:solidFill>
                  </a:tcPr>
                </a:tc>
                <a:extLst>
                  <a:ext uri="{0D108BD9-81ED-4DB2-BD59-A6C34878D82A}">
                    <a16:rowId xmlns:a16="http://schemas.microsoft.com/office/drawing/2014/main" val="10000"/>
                  </a:ext>
                </a:extLst>
              </a:tr>
              <a:tr h="640080">
                <a:tc rowSpan="5">
                  <a:txBody>
                    <a:bodyPr/>
                    <a:lstStyle/>
                    <a:p>
                      <a:pPr marL="0" marR="0" lvl="0" indent="0" algn="ctr" rtl="0">
                        <a:lnSpc>
                          <a:spcPct val="100000"/>
                        </a:lnSpc>
                        <a:spcBef>
                          <a:spcPts val="0"/>
                        </a:spcBef>
                        <a:spcAft>
                          <a:spcPts val="0"/>
                        </a:spcAft>
                        <a:buClr>
                          <a:srgbClr val="000000"/>
                        </a:buClr>
                        <a:buSzPts val="1050"/>
                        <a:buFont typeface="Arial"/>
                        <a:buNone/>
                      </a:pPr>
                      <a:r>
                        <a:rPr lang="en" sz="1400" b="1" i="0" u="none" strike="noStrike" cap="none">
                          <a:solidFill>
                            <a:srgbClr val="000000"/>
                          </a:solidFill>
                        </a:rPr>
                        <a:t>Increment 1</a:t>
                      </a:r>
                      <a:endParaRPr sz="1400" b="1" i="0" u="none" strike="noStrike" cap="none">
                        <a:solidFill>
                          <a:srgbClr val="000000"/>
                        </a:solidFill>
                      </a:endParaRPr>
                    </a:p>
                  </a:txBody>
                  <a:tcPr marL="121933" marR="121933" marT="60967" marB="60967" anchor="ctr"/>
                </a:tc>
                <a:tc rowSpan="3">
                  <a:txBody>
                    <a:bodyPr/>
                    <a:lstStyle/>
                    <a:p>
                      <a:pPr marL="0" marR="0" lvl="0" indent="0" algn="ctr" rtl="0">
                        <a:lnSpc>
                          <a:spcPct val="100000"/>
                        </a:lnSpc>
                        <a:spcBef>
                          <a:spcPts val="0"/>
                        </a:spcBef>
                        <a:spcAft>
                          <a:spcPts val="0"/>
                        </a:spcAft>
                        <a:buClr>
                          <a:srgbClr val="000000"/>
                        </a:buClr>
                        <a:buSzPts val="1050"/>
                        <a:buFont typeface="Arial"/>
                        <a:buNone/>
                      </a:pPr>
                      <a:r>
                        <a:rPr lang="en" sz="1400" b="1" i="0" u="none" strike="noStrike" cap="none">
                          <a:solidFill>
                            <a:srgbClr val="000000"/>
                          </a:solidFill>
                        </a:rPr>
                        <a:t>Precision</a:t>
                      </a:r>
                      <a:endParaRPr sz="1400" b="1" i="0" u="none" strike="noStrike" cap="none">
                        <a:solidFill>
                          <a:srgbClr val="000000"/>
                        </a:solidFill>
                      </a:endParaRPr>
                    </a:p>
                  </a:txBody>
                  <a:tcPr marL="121933" marR="121933" marT="60967" marB="60967" anchor="ct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050"/>
                        <a:buFont typeface="Arial"/>
                        <a:buNone/>
                      </a:pPr>
                      <a:r>
                        <a:rPr lang="en" sz="1400" b="0" i="0" u="none" strike="noStrike" cap="none">
                          <a:solidFill>
                            <a:srgbClr val="000000"/>
                          </a:solidFill>
                          <a:latin typeface="Arial"/>
                          <a:ea typeface="Arial"/>
                          <a:cs typeface="Arial"/>
                          <a:sym typeface="Arial"/>
                        </a:rPr>
                        <a:t>20% reduction in false positives when compared to manual testing.</a:t>
                      </a:r>
                      <a:endParaRPr sz="1400" b="0" i="0" u="none" strike="noStrike" cap="none">
                        <a:solidFill>
                          <a:srgbClr val="000000"/>
                        </a:solidFill>
                        <a:latin typeface="Arial"/>
                        <a:ea typeface="Arial"/>
                        <a:cs typeface="Arial"/>
                        <a:sym typeface="Arial"/>
                      </a:endParaRPr>
                    </a:p>
                  </a:txBody>
                  <a:tcPr marL="91433" marR="91433" marT="0" marB="0" anchor="ctr"/>
                </a:tc>
                <a:tc>
                  <a:txBody>
                    <a:bodyPr/>
                    <a:lstStyle/>
                    <a:p>
                      <a:pPr marL="0" marR="0" lvl="0" indent="0" algn="just" rtl="0">
                        <a:lnSpc>
                          <a:spcPct val="100000"/>
                        </a:lnSpc>
                        <a:spcBef>
                          <a:spcPts val="0"/>
                        </a:spcBef>
                        <a:spcAft>
                          <a:spcPts val="0"/>
                        </a:spcAft>
                        <a:buClr>
                          <a:srgbClr val="000000"/>
                        </a:buClr>
                        <a:buSzPts val="1050"/>
                        <a:buFont typeface="Arial"/>
                        <a:buNone/>
                      </a:pPr>
                      <a:r>
                        <a:rPr lang="en" sz="1400" b="0" i="0" u="none" strike="noStrike" cap="none">
                          <a:solidFill>
                            <a:srgbClr val="000000"/>
                          </a:solidFill>
                          <a:latin typeface="Arial"/>
                          <a:ea typeface="Arial"/>
                          <a:cs typeface="Arial"/>
                          <a:sym typeface="Arial"/>
                        </a:rPr>
                        <a:t>Compare the number of false positives from automated tests to historical data from manual tests. Calculate the percentage reduction and confirm it meets the 20% target.</a:t>
                      </a:r>
                      <a:endParaRPr sz="1400" b="0" i="0" u="none" strike="noStrike" cap="none">
                        <a:solidFill>
                          <a:srgbClr val="000000"/>
                        </a:solidFill>
                        <a:latin typeface="Arial"/>
                        <a:ea typeface="Arial"/>
                        <a:cs typeface="Arial"/>
                        <a:sym typeface="Arial"/>
                      </a:endParaRPr>
                    </a:p>
                  </a:txBody>
                  <a:tcPr marL="91433" marR="91433" marT="0" marB="0" anchor="ctr"/>
                </a:tc>
                <a:extLst>
                  <a:ext uri="{0D108BD9-81ED-4DB2-BD59-A6C34878D82A}">
                    <a16:rowId xmlns:a16="http://schemas.microsoft.com/office/drawing/2014/main" val="10001"/>
                  </a:ext>
                </a:extLst>
              </a:tr>
              <a:tr h="1066800">
                <a:tc vMerge="1">
                  <a:txBody>
                    <a:bodyPr/>
                    <a:lstStyle/>
                    <a:p>
                      <a:endParaRPr lang="en-US"/>
                    </a:p>
                  </a:txBody>
                  <a:tcPr/>
                </a:tc>
                <a:tc vMerge="1">
                  <a:txBody>
                    <a:bodyPr/>
                    <a:lstStyle/>
                    <a:p>
                      <a:endParaRPr lang="en-US"/>
                    </a:p>
                  </a:txBody>
                  <a:tcPr/>
                </a:tc>
                <a:tc>
                  <a:txBody>
                    <a:bodyPr/>
                    <a:lstStyle/>
                    <a:p>
                      <a:pPr marL="0" marR="0" lvl="0" indent="0" algn="just" rtl="0">
                        <a:lnSpc>
                          <a:spcPct val="100000"/>
                        </a:lnSpc>
                        <a:spcBef>
                          <a:spcPts val="0"/>
                        </a:spcBef>
                        <a:spcAft>
                          <a:spcPts val="0"/>
                        </a:spcAft>
                        <a:buClr>
                          <a:srgbClr val="000000"/>
                        </a:buClr>
                        <a:buSzPts val="1050"/>
                        <a:buFont typeface="Arial"/>
                        <a:buNone/>
                      </a:pPr>
                      <a:r>
                        <a:rPr lang="en" sz="1400" b="0" i="0" u="none" strike="noStrike" cap="none">
                          <a:solidFill>
                            <a:srgbClr val="000000"/>
                          </a:solidFill>
                          <a:latin typeface="Arial"/>
                          <a:ea typeface="Arial"/>
                          <a:cs typeface="Arial"/>
                          <a:sym typeface="Arial"/>
                        </a:rPr>
                        <a:t>100% pass rate for the results of automated tests when compared with  historical manual test results (test strategy theme: precision)</a:t>
                      </a:r>
                      <a:endParaRPr sz="1400" b="0" i="0" u="none" strike="noStrike" cap="none">
                        <a:solidFill>
                          <a:srgbClr val="000000"/>
                        </a:solidFill>
                        <a:latin typeface="Arial"/>
                        <a:ea typeface="Arial"/>
                        <a:cs typeface="Arial"/>
                        <a:sym typeface="Arial"/>
                      </a:endParaRPr>
                    </a:p>
                  </a:txBody>
                  <a:tcPr marL="91433" marR="91433" marT="0" marB="0" anchor="ctr"/>
                </a:tc>
                <a:tc>
                  <a:txBody>
                    <a:bodyPr/>
                    <a:lstStyle/>
                    <a:p>
                      <a:pPr marL="0" marR="0" lvl="0" indent="0" algn="just" rtl="0">
                        <a:lnSpc>
                          <a:spcPct val="100000"/>
                        </a:lnSpc>
                        <a:spcBef>
                          <a:spcPts val="0"/>
                        </a:spcBef>
                        <a:spcAft>
                          <a:spcPts val="0"/>
                        </a:spcAft>
                        <a:buClr>
                          <a:srgbClr val="000000"/>
                        </a:buClr>
                        <a:buSzPts val="1050"/>
                        <a:buFont typeface="Arial"/>
                        <a:buNone/>
                      </a:pPr>
                      <a:r>
                        <a:rPr lang="en" sz="1400" b="0" i="0" u="none" strike="noStrike" cap="none">
                          <a:solidFill>
                            <a:srgbClr val="000000"/>
                          </a:solidFill>
                          <a:latin typeface="Arial"/>
                          <a:ea typeface="Arial"/>
                          <a:cs typeface="Arial"/>
                          <a:sym typeface="Arial"/>
                        </a:rPr>
                        <a:t>Generate detailed reports from both automated and historical manual tests. Perform a side-by-side comparison of test results, focusing on critical test cases. Log discrepancies as bugs in Bugzilla for further analysis. Resolve all discrepancies to ensure 100% resolution rate.</a:t>
                      </a:r>
                      <a:endParaRPr sz="1400" b="0" i="0" u="none" strike="noStrike" cap="none">
                        <a:solidFill>
                          <a:srgbClr val="000000"/>
                        </a:solidFill>
                        <a:latin typeface="Arial"/>
                        <a:ea typeface="Arial"/>
                        <a:cs typeface="Arial"/>
                        <a:sym typeface="Arial"/>
                      </a:endParaRPr>
                    </a:p>
                  </a:txBody>
                  <a:tcPr marL="91433" marR="91433" marT="0" marB="0" anchor="ctr"/>
                </a:tc>
                <a:extLst>
                  <a:ext uri="{0D108BD9-81ED-4DB2-BD59-A6C34878D82A}">
                    <a16:rowId xmlns:a16="http://schemas.microsoft.com/office/drawing/2014/main" val="10002"/>
                  </a:ext>
                </a:extLst>
              </a:tr>
              <a:tr h="1066800">
                <a:tc vMerge="1">
                  <a:txBody>
                    <a:bodyPr/>
                    <a:lstStyle/>
                    <a:p>
                      <a:endParaRPr lang="en-US"/>
                    </a:p>
                  </a:txBody>
                  <a:tcPr/>
                </a:tc>
                <a:tc vMerge="1">
                  <a:txBody>
                    <a:bodyPr/>
                    <a:lstStyle/>
                    <a:p>
                      <a:endParaRPr lang="en-US"/>
                    </a:p>
                  </a:txBody>
                  <a:tcPr/>
                </a:tc>
                <a:tc>
                  <a:txBody>
                    <a:bodyPr/>
                    <a:lstStyle/>
                    <a:p>
                      <a:pPr marL="0" marR="0" lvl="0" indent="0" algn="just" rtl="0">
                        <a:lnSpc>
                          <a:spcPct val="100000"/>
                        </a:lnSpc>
                        <a:spcBef>
                          <a:spcPts val="0"/>
                        </a:spcBef>
                        <a:spcAft>
                          <a:spcPts val="0"/>
                        </a:spcAft>
                        <a:buClr>
                          <a:srgbClr val="000000"/>
                        </a:buClr>
                        <a:buSzPts val="1050"/>
                        <a:buFont typeface="Arial"/>
                        <a:buNone/>
                      </a:pPr>
                      <a:r>
                        <a:rPr lang="en" sz="1400" b="0" i="0" u="none" strike="noStrike" cap="none">
                          <a:solidFill>
                            <a:srgbClr val="000000"/>
                          </a:solidFill>
                          <a:latin typeface="Arial"/>
                          <a:ea typeface="Arial"/>
                          <a:cs typeface="Arial"/>
                          <a:sym typeface="Arial"/>
                        </a:rPr>
                        <a:t>100% pass rate for integration tests of integrate Selenium with Jenkins CI/CD for the 120 manual tests (test strategy theme: efficiency)</a:t>
                      </a:r>
                      <a:endParaRPr sz="1400" b="0" i="0" u="none" strike="noStrike" cap="none">
                        <a:solidFill>
                          <a:srgbClr val="000000"/>
                        </a:solidFill>
                        <a:latin typeface="Arial"/>
                        <a:ea typeface="Arial"/>
                        <a:cs typeface="Arial"/>
                        <a:sym typeface="Arial"/>
                      </a:endParaRPr>
                    </a:p>
                  </a:txBody>
                  <a:tcPr marL="91433" marR="91433" marT="0" marB="0" anchor="ctr">
                    <a:lnL w="9525" cap="flat" cmpd="sng">
                      <a:solidFill>
                        <a:srgbClr val="000000"/>
                      </a:solidFill>
                      <a:prstDash val="solid"/>
                      <a:round/>
                      <a:headEnd type="none" w="sm" len="sm"/>
                      <a:tailEnd type="none" w="sm" len="sm"/>
                    </a:lnL>
                  </a:tcPr>
                </a:tc>
                <a:tc>
                  <a:txBody>
                    <a:bodyPr/>
                    <a:lstStyle/>
                    <a:p>
                      <a:pPr marL="0" marR="0" lvl="0" indent="0" algn="just" rtl="0">
                        <a:lnSpc>
                          <a:spcPct val="100000"/>
                        </a:lnSpc>
                        <a:spcBef>
                          <a:spcPts val="0"/>
                        </a:spcBef>
                        <a:spcAft>
                          <a:spcPts val="0"/>
                        </a:spcAft>
                        <a:buClr>
                          <a:srgbClr val="000000"/>
                        </a:buClr>
                        <a:buSzPts val="1050"/>
                        <a:buFont typeface="Arial"/>
                        <a:buNone/>
                      </a:pPr>
                      <a:r>
                        <a:rPr lang="en" sz="1400" b="0" i="0" u="none" strike="noStrike" cap="none">
                          <a:solidFill>
                            <a:srgbClr val="000000"/>
                          </a:solidFill>
                          <a:latin typeface="Arial"/>
                          <a:ea typeface="Arial"/>
                          <a:cs typeface="Arial"/>
                          <a:sym typeface="Arial"/>
                        </a:rPr>
                        <a:t>Verify Jenkins pipeline configuration to ensure Selenium scripts for the 120 manual tests are integrated. Run a set of test scripts through the CI/CD pipeline and success rate of execution will be recorded in Detailed test result reports using TestRail. Track and resolve 100% any integration issues in Bugzilla.</a:t>
                      </a:r>
                      <a:endParaRPr sz="1400" b="0" i="0" u="none" strike="noStrike" cap="none">
                        <a:solidFill>
                          <a:srgbClr val="000000"/>
                        </a:solidFill>
                        <a:latin typeface="Arial"/>
                        <a:ea typeface="Arial"/>
                        <a:cs typeface="Arial"/>
                        <a:sym typeface="Arial"/>
                      </a:endParaRPr>
                    </a:p>
                  </a:txBody>
                  <a:tcPr marL="91433" marR="91433" marT="0" marB="0" anchor="ctr"/>
                </a:tc>
                <a:extLst>
                  <a:ext uri="{0D108BD9-81ED-4DB2-BD59-A6C34878D82A}">
                    <a16:rowId xmlns:a16="http://schemas.microsoft.com/office/drawing/2014/main" val="10003"/>
                  </a:ext>
                </a:extLst>
              </a:tr>
              <a:tr h="853440">
                <a:tc vMerge="1">
                  <a:txBody>
                    <a:bodyPr/>
                    <a:lstStyle/>
                    <a:p>
                      <a:endParaRPr lang="en-US"/>
                    </a:p>
                  </a:txBody>
                  <a:tcPr/>
                </a:tc>
                <a:tc rowSpan="2">
                  <a:txBody>
                    <a:bodyPr/>
                    <a:lstStyle/>
                    <a:p>
                      <a:pPr marL="0" marR="0" lvl="0" indent="0" algn="ctr" rtl="0">
                        <a:lnSpc>
                          <a:spcPct val="100000"/>
                        </a:lnSpc>
                        <a:spcBef>
                          <a:spcPts val="0"/>
                        </a:spcBef>
                        <a:spcAft>
                          <a:spcPts val="0"/>
                        </a:spcAft>
                        <a:buClr>
                          <a:srgbClr val="000000"/>
                        </a:buClr>
                        <a:buSzPts val="1050"/>
                        <a:buFont typeface="Arial"/>
                        <a:buNone/>
                      </a:pPr>
                      <a:r>
                        <a:rPr lang="en" sz="1400" b="1" i="0" u="none" strike="noStrike" cap="none">
                          <a:solidFill>
                            <a:srgbClr val="000000"/>
                          </a:solidFill>
                        </a:rPr>
                        <a:t>Efficiency</a:t>
                      </a:r>
                      <a:endParaRPr sz="1400" b="1" i="0" u="none" strike="noStrike" cap="none">
                        <a:solidFill>
                          <a:srgbClr val="000000"/>
                        </a:solidFill>
                      </a:endParaRPr>
                    </a:p>
                  </a:txBody>
                  <a:tcPr marL="91433" marR="91433" marT="0" marB="0" anchor="ctr">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050"/>
                        <a:buFont typeface="Arial"/>
                        <a:buNone/>
                      </a:pPr>
                      <a:r>
                        <a:rPr lang="en" sz="1400" b="0" i="0" u="none" strike="noStrike" cap="none">
                          <a:solidFill>
                            <a:srgbClr val="000000"/>
                          </a:solidFill>
                          <a:latin typeface="Arial"/>
                          <a:ea typeface="Arial"/>
                          <a:cs typeface="Arial"/>
                          <a:sym typeface="Arial"/>
                        </a:rPr>
                        <a:t>Achieve a 50% reduction in execution time for Selenium Grid tests across multiple browsers compared to initial setup.</a:t>
                      </a:r>
                      <a:endParaRPr sz="1400" b="0" i="0" u="none" strike="noStrike" cap="none">
                        <a:solidFill>
                          <a:srgbClr val="000000"/>
                        </a:solidFill>
                        <a:latin typeface="Arial"/>
                        <a:ea typeface="Arial"/>
                        <a:cs typeface="Arial"/>
                        <a:sym typeface="Arial"/>
                      </a:endParaRPr>
                    </a:p>
                  </a:txBody>
                  <a:tcPr marL="91433" marR="91433" marT="0" marB="0" anchor="ctr">
                    <a:lnL w="9525" cap="flat" cmpd="sng">
                      <a:solidFill>
                        <a:srgbClr val="000000"/>
                      </a:solidFill>
                      <a:prstDash val="solid"/>
                      <a:round/>
                      <a:headEnd type="none" w="sm" len="sm"/>
                      <a:tailEnd type="none" w="sm" len="sm"/>
                    </a:lnL>
                  </a:tcPr>
                </a:tc>
                <a:tc>
                  <a:txBody>
                    <a:bodyPr/>
                    <a:lstStyle/>
                    <a:p>
                      <a:pPr marL="0" marR="0" lvl="0" indent="0" algn="just" rtl="0">
                        <a:lnSpc>
                          <a:spcPct val="100000"/>
                        </a:lnSpc>
                        <a:spcBef>
                          <a:spcPts val="0"/>
                        </a:spcBef>
                        <a:spcAft>
                          <a:spcPts val="0"/>
                        </a:spcAft>
                        <a:buClr>
                          <a:srgbClr val="000000"/>
                        </a:buClr>
                        <a:buSzPts val="1050"/>
                        <a:buFont typeface="Arial"/>
                        <a:buNone/>
                      </a:pPr>
                      <a:r>
                        <a:rPr lang="en" sz="1400" b="0" i="0" u="none" strike="noStrike" cap="none">
                          <a:solidFill>
                            <a:srgbClr val="000000"/>
                          </a:solidFill>
                          <a:latin typeface="Arial"/>
                          <a:ea typeface="Arial"/>
                          <a:cs typeface="Arial"/>
                          <a:sym typeface="Arial"/>
                        </a:rPr>
                        <a:t>Configure Selenium Grid for parallel testing and execute tests. Monitor and document the initial and optimized execution times and resource usage. Calculate the percentage reduction in execution time and confirm it meets the 50% target.</a:t>
                      </a:r>
                      <a:endParaRPr sz="1400" b="0" i="0" u="none" strike="noStrike" cap="none">
                        <a:solidFill>
                          <a:srgbClr val="000000"/>
                        </a:solidFill>
                        <a:latin typeface="Arial"/>
                        <a:ea typeface="Arial"/>
                        <a:cs typeface="Arial"/>
                        <a:sym typeface="Arial"/>
                      </a:endParaRPr>
                    </a:p>
                  </a:txBody>
                  <a:tcPr marL="91433" marR="91433" marT="0" marB="0" anchor="ctr"/>
                </a:tc>
                <a:extLst>
                  <a:ext uri="{0D108BD9-81ED-4DB2-BD59-A6C34878D82A}">
                    <a16:rowId xmlns:a16="http://schemas.microsoft.com/office/drawing/2014/main" val="10004"/>
                  </a:ext>
                </a:extLst>
              </a:tr>
              <a:tr h="1066800">
                <a:tc vMerge="1">
                  <a:txBody>
                    <a:bodyPr/>
                    <a:lstStyle/>
                    <a:p>
                      <a:endParaRPr lang="en-US"/>
                    </a:p>
                  </a:txBody>
                  <a:tcPr/>
                </a:tc>
                <a:tc vMerge="1">
                  <a:txBody>
                    <a:bodyPr/>
                    <a:lstStyle/>
                    <a:p>
                      <a:endParaRPr lang="en-US"/>
                    </a:p>
                  </a:txBody>
                  <a:tcPr/>
                </a:tc>
                <a:tc>
                  <a:txBody>
                    <a:bodyPr/>
                    <a:lstStyle/>
                    <a:p>
                      <a:pPr marL="0" marR="0" lvl="0" indent="0" algn="just" rtl="0">
                        <a:lnSpc>
                          <a:spcPct val="100000"/>
                        </a:lnSpc>
                        <a:spcBef>
                          <a:spcPts val="0"/>
                        </a:spcBef>
                        <a:spcAft>
                          <a:spcPts val="0"/>
                        </a:spcAft>
                        <a:buClr>
                          <a:srgbClr val="000000"/>
                        </a:buClr>
                        <a:buSzPts val="1050"/>
                        <a:buFont typeface="Arial"/>
                        <a:buNone/>
                      </a:pPr>
                      <a:r>
                        <a:rPr lang="en" sz="1400" b="0" i="0" u="none" strike="noStrike" cap="none">
                          <a:solidFill>
                            <a:srgbClr val="000000"/>
                          </a:solidFill>
                          <a:latin typeface="Arial"/>
                          <a:ea typeface="Arial"/>
                          <a:cs typeface="Arial"/>
                          <a:sym typeface="Arial"/>
                        </a:rPr>
                        <a:t>Reduce the setup and automated test execution time for 120 automated unit tests and 30 manual unit tests to a total of 72 hours.</a:t>
                      </a:r>
                      <a:endParaRPr sz="1400" b="0" i="0" u="none" strike="noStrike" cap="none">
                        <a:solidFill>
                          <a:srgbClr val="000000"/>
                        </a:solidFill>
                        <a:latin typeface="Arial"/>
                        <a:ea typeface="Arial"/>
                        <a:cs typeface="Arial"/>
                        <a:sym typeface="Arial"/>
                      </a:endParaRPr>
                    </a:p>
                  </a:txBody>
                  <a:tcPr marL="91433" marR="91433" marT="0" marB="0" anchor="ctr"/>
                </a:tc>
                <a:tc>
                  <a:txBody>
                    <a:bodyPr/>
                    <a:lstStyle/>
                    <a:p>
                      <a:pPr marL="0" marR="0" lvl="0" indent="0" algn="just" rtl="0">
                        <a:lnSpc>
                          <a:spcPct val="100000"/>
                        </a:lnSpc>
                        <a:spcBef>
                          <a:spcPts val="0"/>
                        </a:spcBef>
                        <a:spcAft>
                          <a:spcPts val="0"/>
                        </a:spcAft>
                        <a:buClr>
                          <a:srgbClr val="000000"/>
                        </a:buClr>
                        <a:buSzPts val="1050"/>
                        <a:buFont typeface="Arial"/>
                        <a:buNone/>
                      </a:pPr>
                      <a:r>
                        <a:rPr lang="en" sz="1400" b="0" i="0" u="none" strike="noStrike" cap="none">
                          <a:solidFill>
                            <a:srgbClr val="000000"/>
                          </a:solidFill>
                          <a:latin typeface="Arial"/>
                          <a:ea typeface="Arial"/>
                          <a:cs typeface="Arial"/>
                          <a:sym typeface="Arial"/>
                        </a:rPr>
                        <a:t>Track and record the total setup and execution time for all 150 tests. Ensure the combined time for setup and execution does not exceed 72 hours. Compare the setup and execution times to previous benchmarks and log delays and issues in Bugzilla. Calculate and verify the setup time reduction to meet the 72-hour target.</a:t>
                      </a:r>
                      <a:endParaRPr sz="1400" b="0" i="0" u="none" strike="noStrike" cap="none">
                        <a:solidFill>
                          <a:srgbClr val="000000"/>
                        </a:solidFill>
                        <a:latin typeface="Arial"/>
                        <a:ea typeface="Arial"/>
                        <a:cs typeface="Arial"/>
                        <a:sym typeface="Arial"/>
                      </a:endParaRPr>
                    </a:p>
                  </a:txBody>
                  <a:tcPr marL="91433" marR="91433" marT="0"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3" name="Google Shape;1133;p111"/>
          <p:cNvSpPr txBox="1">
            <a:spLocks noGrp="1"/>
          </p:cNvSpPr>
          <p:nvPr>
            <p:ph type="title" idx="4294967295"/>
          </p:nvPr>
        </p:nvSpPr>
        <p:spPr>
          <a:xfrm>
            <a:off x="-888560" y="0"/>
            <a:ext cx="7176400" cy="1336800"/>
          </a:xfrm>
          <a:prstGeom prst="rect">
            <a:avLst/>
          </a:prstGeom>
          <a:noFill/>
          <a:ln>
            <a:noFill/>
          </a:ln>
        </p:spPr>
        <p:txBody>
          <a:bodyPr spcFirstLastPara="1" vert="horz" wrap="square" lIns="121900" tIns="121900" rIns="121900" bIns="121900" rtlCol="0" anchor="ctr" anchorCtr="0">
            <a:noAutofit/>
          </a:bodyPr>
          <a:lstStyle/>
          <a:p>
            <a:pPr algn="ctr">
              <a:lnSpc>
                <a:spcPct val="100000"/>
              </a:lnSpc>
              <a:spcBef>
                <a:spcPts val="0"/>
              </a:spcBef>
              <a:buSzPts val="3000"/>
            </a:pPr>
            <a:r>
              <a:rPr lang="en"/>
              <a:t>Release Checklist</a:t>
            </a:r>
            <a:endParaRPr>
              <a:solidFill>
                <a:srgbClr val="FF0000"/>
              </a:solidFill>
            </a:endParaRPr>
          </a:p>
          <a:p>
            <a:pPr algn="ctr">
              <a:lnSpc>
                <a:spcPct val="100000"/>
              </a:lnSpc>
              <a:spcBef>
                <a:spcPts val="0"/>
              </a:spcBef>
              <a:buSzPts val="3000"/>
            </a:pPr>
            <a:r>
              <a:rPr lang="en" sz="1600"/>
              <a:t>（Focus: Increment 1）</a:t>
            </a:r>
            <a:endParaRPr sz="1600"/>
          </a:p>
        </p:txBody>
      </p:sp>
      <p:sp>
        <p:nvSpPr>
          <p:cNvPr id="1134" name="Google Shape;1134;p111"/>
          <p:cNvSpPr txBox="1"/>
          <p:nvPr/>
        </p:nvSpPr>
        <p:spPr>
          <a:xfrm>
            <a:off x="11408800" y="6533767"/>
            <a:ext cx="783200" cy="298400"/>
          </a:xfrm>
          <a:prstGeom prst="rect">
            <a:avLst/>
          </a:prstGeom>
          <a:noFill/>
          <a:ln>
            <a:noFill/>
          </a:ln>
        </p:spPr>
        <p:txBody>
          <a:bodyPr spcFirstLastPara="1" wrap="square" lIns="121900" tIns="121900" rIns="121900" bIns="121900" anchor="t" anchorCtr="0">
            <a:noAutofit/>
          </a:bodyPr>
          <a:lstStyle/>
          <a:p>
            <a:pPr algn="ctr">
              <a:buClr>
                <a:srgbClr val="000000"/>
              </a:buClr>
              <a:buSzPts val="900"/>
            </a:pPr>
            <a:r>
              <a:rPr lang="en" sz="1200">
                <a:solidFill>
                  <a:schemeClr val="dk1"/>
                </a:solidFill>
                <a:latin typeface="Archivo"/>
                <a:ea typeface="Archivo"/>
                <a:cs typeface="Archivo"/>
                <a:sym typeface="Archivo"/>
              </a:rPr>
              <a:t>Simple</a:t>
            </a:r>
            <a:endParaRPr sz="1200">
              <a:solidFill>
                <a:schemeClr val="dk1"/>
              </a:solidFill>
              <a:latin typeface="Archivo"/>
              <a:ea typeface="Archivo"/>
              <a:cs typeface="Archivo"/>
              <a:sym typeface="Archivo"/>
            </a:endParaRPr>
          </a:p>
        </p:txBody>
      </p:sp>
      <p:graphicFrame>
        <p:nvGraphicFramePr>
          <p:cNvPr id="1135" name="Google Shape;1135;p111"/>
          <p:cNvGraphicFramePr/>
          <p:nvPr/>
        </p:nvGraphicFramePr>
        <p:xfrm>
          <a:off x="699715" y="1251987"/>
          <a:ext cx="4000000" cy="4000000"/>
        </p:xfrm>
        <a:graphic>
          <a:graphicData uri="http://schemas.openxmlformats.org/drawingml/2006/table">
            <a:tbl>
              <a:tblPr firstRow="1" firstCol="1" bandRow="1">
                <a:noFill/>
              </a:tblPr>
              <a:tblGrid>
                <a:gridCol w="1465967">
                  <a:extLst>
                    <a:ext uri="{9D8B030D-6E8A-4147-A177-3AD203B41FA5}">
                      <a16:colId xmlns:a16="http://schemas.microsoft.com/office/drawing/2014/main" val="20000"/>
                    </a:ext>
                  </a:extLst>
                </a:gridCol>
                <a:gridCol w="1465967">
                  <a:extLst>
                    <a:ext uri="{9D8B030D-6E8A-4147-A177-3AD203B41FA5}">
                      <a16:colId xmlns:a16="http://schemas.microsoft.com/office/drawing/2014/main" val="20001"/>
                    </a:ext>
                  </a:extLst>
                </a:gridCol>
                <a:gridCol w="1567433">
                  <a:extLst>
                    <a:ext uri="{9D8B030D-6E8A-4147-A177-3AD203B41FA5}">
                      <a16:colId xmlns:a16="http://schemas.microsoft.com/office/drawing/2014/main" val="20002"/>
                    </a:ext>
                  </a:extLst>
                </a:gridCol>
                <a:gridCol w="1635367">
                  <a:extLst>
                    <a:ext uri="{9D8B030D-6E8A-4147-A177-3AD203B41FA5}">
                      <a16:colId xmlns:a16="http://schemas.microsoft.com/office/drawing/2014/main" val="20003"/>
                    </a:ext>
                  </a:extLst>
                </a:gridCol>
                <a:gridCol w="1640300">
                  <a:extLst>
                    <a:ext uri="{9D8B030D-6E8A-4147-A177-3AD203B41FA5}">
                      <a16:colId xmlns:a16="http://schemas.microsoft.com/office/drawing/2014/main" val="20004"/>
                    </a:ext>
                  </a:extLst>
                </a:gridCol>
                <a:gridCol w="1467033">
                  <a:extLst>
                    <a:ext uri="{9D8B030D-6E8A-4147-A177-3AD203B41FA5}">
                      <a16:colId xmlns:a16="http://schemas.microsoft.com/office/drawing/2014/main" val="20005"/>
                    </a:ext>
                  </a:extLst>
                </a:gridCol>
                <a:gridCol w="1467033">
                  <a:extLst>
                    <a:ext uri="{9D8B030D-6E8A-4147-A177-3AD203B41FA5}">
                      <a16:colId xmlns:a16="http://schemas.microsoft.com/office/drawing/2014/main" val="20006"/>
                    </a:ext>
                  </a:extLst>
                </a:gridCol>
              </a:tblGrid>
              <a:tr h="406400">
                <a:tc>
                  <a:txBody>
                    <a:bodyPr/>
                    <a:lstStyle/>
                    <a:p>
                      <a:pPr marL="0" marR="0" lvl="0" indent="0" algn="ctr" rtl="0">
                        <a:lnSpc>
                          <a:spcPct val="100000"/>
                        </a:lnSpc>
                        <a:spcBef>
                          <a:spcPts val="0"/>
                        </a:spcBef>
                        <a:spcAft>
                          <a:spcPts val="0"/>
                        </a:spcAft>
                        <a:buNone/>
                      </a:pPr>
                      <a:r>
                        <a:rPr lang="en" sz="1300" b="1" u="none" strike="noStrike" cap="none">
                          <a:solidFill>
                            <a:schemeClr val="lt1"/>
                          </a:solidFill>
                        </a:rPr>
                        <a:t>Test Strategy Theme</a:t>
                      </a:r>
                      <a:endParaRPr sz="1300" b="1" u="none" strike="noStrike" cap="none">
                        <a:solidFill>
                          <a:schemeClr val="lt1"/>
                        </a:solidFill>
                        <a:latin typeface="Arial"/>
                        <a:ea typeface="Arial"/>
                        <a:cs typeface="Arial"/>
                        <a:sym typeface="Arial"/>
                      </a:endParaRPr>
                    </a:p>
                  </a:txBody>
                  <a:tcPr marL="26367" marR="26367" marT="0" marB="0" anchor="ctr">
                    <a:solidFill>
                      <a:schemeClr val="lt2"/>
                    </a:solidFill>
                  </a:tcPr>
                </a:tc>
                <a:tc>
                  <a:txBody>
                    <a:bodyPr/>
                    <a:lstStyle/>
                    <a:p>
                      <a:pPr marL="0" marR="0" lvl="0" indent="0" algn="ctr" rtl="0">
                        <a:lnSpc>
                          <a:spcPct val="100000"/>
                        </a:lnSpc>
                        <a:spcBef>
                          <a:spcPts val="0"/>
                        </a:spcBef>
                        <a:spcAft>
                          <a:spcPts val="0"/>
                        </a:spcAft>
                        <a:buNone/>
                      </a:pPr>
                      <a:r>
                        <a:rPr lang="en" sz="1300" b="1" u="none" strike="noStrike" cap="none">
                          <a:solidFill>
                            <a:schemeClr val="lt1"/>
                          </a:solidFill>
                        </a:rPr>
                        <a:t>Criteria</a:t>
                      </a:r>
                      <a:endParaRPr sz="1300" b="1" u="none" strike="noStrike" cap="none">
                        <a:solidFill>
                          <a:schemeClr val="lt1"/>
                        </a:solidFill>
                        <a:latin typeface="Arial"/>
                        <a:ea typeface="Arial"/>
                        <a:cs typeface="Arial"/>
                        <a:sym typeface="Arial"/>
                      </a:endParaRPr>
                    </a:p>
                  </a:txBody>
                  <a:tcPr marL="26367" marR="26367" marT="0" marB="0" anchor="ctr">
                    <a:solidFill>
                      <a:schemeClr val="lt2"/>
                    </a:solidFill>
                  </a:tcPr>
                </a:tc>
                <a:tc>
                  <a:txBody>
                    <a:bodyPr/>
                    <a:lstStyle/>
                    <a:p>
                      <a:pPr marL="0" marR="0" lvl="0" indent="0" algn="ctr" rtl="0">
                        <a:lnSpc>
                          <a:spcPct val="100000"/>
                        </a:lnSpc>
                        <a:spcBef>
                          <a:spcPts val="0"/>
                        </a:spcBef>
                        <a:spcAft>
                          <a:spcPts val="0"/>
                        </a:spcAft>
                        <a:buNone/>
                      </a:pPr>
                      <a:r>
                        <a:rPr lang="en" sz="1300" b="1" u="none" strike="noStrike" cap="none">
                          <a:solidFill>
                            <a:schemeClr val="lt1"/>
                          </a:solidFill>
                        </a:rPr>
                        <a:t>Artifact</a:t>
                      </a:r>
                      <a:endParaRPr sz="1300" b="1" u="none" strike="noStrike" cap="none">
                        <a:solidFill>
                          <a:schemeClr val="lt1"/>
                        </a:solidFill>
                        <a:latin typeface="Arial"/>
                        <a:ea typeface="Arial"/>
                        <a:cs typeface="Arial"/>
                        <a:sym typeface="Arial"/>
                      </a:endParaRPr>
                    </a:p>
                  </a:txBody>
                  <a:tcPr marL="26367" marR="26367" marT="0" marB="0" anchor="ctr">
                    <a:solidFill>
                      <a:schemeClr val="lt2"/>
                    </a:solidFill>
                  </a:tcPr>
                </a:tc>
                <a:tc>
                  <a:txBody>
                    <a:bodyPr/>
                    <a:lstStyle/>
                    <a:p>
                      <a:pPr marL="0" marR="0" lvl="0" indent="0" algn="ctr" rtl="0">
                        <a:lnSpc>
                          <a:spcPct val="100000"/>
                        </a:lnSpc>
                        <a:spcBef>
                          <a:spcPts val="0"/>
                        </a:spcBef>
                        <a:spcAft>
                          <a:spcPts val="0"/>
                        </a:spcAft>
                        <a:buNone/>
                      </a:pPr>
                      <a:r>
                        <a:rPr lang="en" sz="1300" b="1" u="none" strike="noStrike" cap="none">
                          <a:solidFill>
                            <a:schemeClr val="lt1"/>
                          </a:solidFill>
                        </a:rPr>
                        <a:t>Responsible</a:t>
                      </a:r>
                      <a:endParaRPr sz="1300" b="1" u="none" strike="noStrike" cap="none">
                        <a:solidFill>
                          <a:schemeClr val="lt1"/>
                        </a:solidFill>
                        <a:latin typeface="Arial"/>
                        <a:ea typeface="Arial"/>
                        <a:cs typeface="Arial"/>
                        <a:sym typeface="Arial"/>
                      </a:endParaRPr>
                    </a:p>
                  </a:txBody>
                  <a:tcPr marL="26367" marR="26367" marT="0" marB="0" anchor="ctr">
                    <a:solidFill>
                      <a:schemeClr val="lt2"/>
                    </a:solidFill>
                  </a:tcPr>
                </a:tc>
                <a:tc>
                  <a:txBody>
                    <a:bodyPr/>
                    <a:lstStyle/>
                    <a:p>
                      <a:pPr marL="0" marR="0" lvl="0" indent="0" algn="ctr" rtl="0">
                        <a:lnSpc>
                          <a:spcPct val="100000"/>
                        </a:lnSpc>
                        <a:spcBef>
                          <a:spcPts val="0"/>
                        </a:spcBef>
                        <a:spcAft>
                          <a:spcPts val="0"/>
                        </a:spcAft>
                        <a:buNone/>
                      </a:pPr>
                      <a:r>
                        <a:rPr lang="en" sz="1300" b="1" u="none" strike="noStrike" cap="none">
                          <a:solidFill>
                            <a:schemeClr val="lt1"/>
                          </a:solidFill>
                        </a:rPr>
                        <a:t>Accountable</a:t>
                      </a:r>
                      <a:endParaRPr sz="1300" b="1" u="none" strike="noStrike" cap="none">
                        <a:solidFill>
                          <a:schemeClr val="lt1"/>
                        </a:solidFill>
                        <a:latin typeface="Arial"/>
                        <a:ea typeface="Arial"/>
                        <a:cs typeface="Arial"/>
                        <a:sym typeface="Arial"/>
                      </a:endParaRPr>
                    </a:p>
                  </a:txBody>
                  <a:tcPr marL="26367" marR="26367" marT="0" marB="0" anchor="ctr">
                    <a:solidFill>
                      <a:schemeClr val="lt2"/>
                    </a:solidFill>
                  </a:tcPr>
                </a:tc>
                <a:tc>
                  <a:txBody>
                    <a:bodyPr/>
                    <a:lstStyle/>
                    <a:p>
                      <a:pPr marL="0" marR="0" lvl="0" indent="0" algn="ctr" rtl="0">
                        <a:lnSpc>
                          <a:spcPct val="100000"/>
                        </a:lnSpc>
                        <a:spcBef>
                          <a:spcPts val="0"/>
                        </a:spcBef>
                        <a:spcAft>
                          <a:spcPts val="0"/>
                        </a:spcAft>
                        <a:buNone/>
                      </a:pPr>
                      <a:r>
                        <a:rPr lang="en" sz="1300" b="1" u="none" strike="noStrike" cap="none">
                          <a:solidFill>
                            <a:schemeClr val="lt1"/>
                          </a:solidFill>
                        </a:rPr>
                        <a:t>Consulted</a:t>
                      </a:r>
                      <a:endParaRPr sz="1300" b="1" u="none" strike="noStrike" cap="none">
                        <a:solidFill>
                          <a:schemeClr val="lt1"/>
                        </a:solidFill>
                        <a:latin typeface="Arial"/>
                        <a:ea typeface="Arial"/>
                        <a:cs typeface="Arial"/>
                        <a:sym typeface="Arial"/>
                      </a:endParaRPr>
                    </a:p>
                  </a:txBody>
                  <a:tcPr marL="26367" marR="26367" marT="0" marB="0" anchor="ctr">
                    <a:solidFill>
                      <a:schemeClr val="lt2"/>
                    </a:solidFill>
                  </a:tcPr>
                </a:tc>
                <a:tc>
                  <a:txBody>
                    <a:bodyPr/>
                    <a:lstStyle/>
                    <a:p>
                      <a:pPr marL="0" marR="0" lvl="0" indent="0" algn="ctr" rtl="0">
                        <a:lnSpc>
                          <a:spcPct val="100000"/>
                        </a:lnSpc>
                        <a:spcBef>
                          <a:spcPts val="0"/>
                        </a:spcBef>
                        <a:spcAft>
                          <a:spcPts val="0"/>
                        </a:spcAft>
                        <a:buNone/>
                      </a:pPr>
                      <a:r>
                        <a:rPr lang="en" sz="1300" b="1" u="none" strike="noStrike" cap="none">
                          <a:solidFill>
                            <a:schemeClr val="lt1"/>
                          </a:solidFill>
                        </a:rPr>
                        <a:t>Informed</a:t>
                      </a:r>
                      <a:endParaRPr sz="1300" b="1" u="none" strike="noStrike" cap="none">
                        <a:solidFill>
                          <a:schemeClr val="lt1"/>
                        </a:solidFill>
                        <a:latin typeface="Arial"/>
                        <a:ea typeface="Arial"/>
                        <a:cs typeface="Arial"/>
                        <a:sym typeface="Arial"/>
                      </a:endParaRPr>
                    </a:p>
                  </a:txBody>
                  <a:tcPr marL="26367" marR="26367" marT="0" marB="0" anchor="ctr">
                    <a:solidFill>
                      <a:schemeClr val="lt2"/>
                    </a:solidFill>
                  </a:tcPr>
                </a:tc>
                <a:extLst>
                  <a:ext uri="{0D108BD9-81ED-4DB2-BD59-A6C34878D82A}">
                    <a16:rowId xmlns:a16="http://schemas.microsoft.com/office/drawing/2014/main" val="10000"/>
                  </a:ext>
                </a:extLst>
              </a:tr>
              <a:tr h="650240">
                <a:tc rowSpan="4">
                  <a:txBody>
                    <a:bodyPr/>
                    <a:lstStyle/>
                    <a:p>
                      <a:pPr marL="0" marR="0" lvl="0" indent="0" algn="ctr" rtl="0">
                        <a:lnSpc>
                          <a:spcPct val="100000"/>
                        </a:lnSpc>
                        <a:spcBef>
                          <a:spcPts val="0"/>
                        </a:spcBef>
                        <a:spcAft>
                          <a:spcPts val="0"/>
                        </a:spcAft>
                        <a:buNone/>
                      </a:pPr>
                      <a:r>
                        <a:rPr lang="en" sz="1300" b="1" u="none" strike="noStrike" cap="none"/>
                        <a:t>Precision</a:t>
                      </a:r>
                      <a:endParaRPr sz="1300" b="1" u="none" strike="noStrike" cap="none">
                        <a:latin typeface="Arial"/>
                        <a:ea typeface="Arial"/>
                        <a:cs typeface="Arial"/>
                        <a:sym typeface="Arial"/>
                      </a:endParaRPr>
                    </a:p>
                  </a:txBody>
                  <a:tcPr marL="26367" marR="26367" marT="0" marB="0" anchor="ctr"/>
                </a:tc>
                <a:tc>
                  <a:txBody>
                    <a:bodyPr/>
                    <a:lstStyle/>
                    <a:p>
                      <a:pPr marL="0" marR="0" lvl="0" indent="0" algn="ctr" rtl="0">
                        <a:lnSpc>
                          <a:spcPct val="100000"/>
                        </a:lnSpc>
                        <a:spcBef>
                          <a:spcPts val="0"/>
                        </a:spcBef>
                        <a:spcAft>
                          <a:spcPts val="0"/>
                        </a:spcAft>
                        <a:buNone/>
                      </a:pPr>
                      <a:r>
                        <a:rPr lang="en" sz="1100" u="none" strike="noStrike" cap="none"/>
                        <a:t>20% reduction in false positives when compared to manual testing</a:t>
                      </a:r>
                      <a:endParaRPr sz="1100" u="none" strike="noStrike" cap="none">
                        <a:latin typeface="Arial"/>
                        <a:ea typeface="Arial"/>
                        <a:cs typeface="Arial"/>
                        <a:sym typeface="Arial"/>
                      </a:endParaRPr>
                    </a:p>
                  </a:txBody>
                  <a:tcPr marL="26367" marR="26367" marT="0" marB="0" anchor="ctr"/>
                </a:tc>
                <a:tc>
                  <a:txBody>
                    <a:bodyPr/>
                    <a:lstStyle/>
                    <a:p>
                      <a:pPr marL="0" marR="0" lvl="0" indent="0" algn="ctr" rtl="0">
                        <a:lnSpc>
                          <a:spcPct val="100000"/>
                        </a:lnSpc>
                        <a:spcBef>
                          <a:spcPts val="0"/>
                        </a:spcBef>
                        <a:spcAft>
                          <a:spcPts val="0"/>
                        </a:spcAft>
                        <a:buNone/>
                      </a:pPr>
                      <a:r>
                        <a:rPr lang="en" sz="1100" u="none" strike="noStrike" cap="none"/>
                        <a:t>Comparison report with history data</a:t>
                      </a:r>
                      <a:endParaRPr sz="1100" u="none" strike="noStrike" cap="none">
                        <a:latin typeface="Arial"/>
                        <a:ea typeface="Arial"/>
                        <a:cs typeface="Arial"/>
                        <a:sym typeface="Arial"/>
                      </a:endParaRPr>
                    </a:p>
                  </a:txBody>
                  <a:tcPr marL="26367" marR="26367" marT="0" marB="0" anchor="ctr"/>
                </a:tc>
                <a:tc>
                  <a:txBody>
                    <a:bodyPr/>
                    <a:lstStyle/>
                    <a:p>
                      <a:pPr marL="0" marR="0" lvl="0" indent="0" algn="ctr" rtl="0">
                        <a:lnSpc>
                          <a:spcPct val="100000"/>
                        </a:lnSpc>
                        <a:spcBef>
                          <a:spcPts val="0"/>
                        </a:spcBef>
                        <a:spcAft>
                          <a:spcPts val="0"/>
                        </a:spcAft>
                        <a:buNone/>
                      </a:pPr>
                      <a:r>
                        <a:rPr lang="en" sz="1100" u="none" strike="noStrike" cap="none"/>
                        <a:t>Brian Tran (IT DevTester)</a:t>
                      </a:r>
                      <a:endParaRPr sz="1100" u="none" strike="noStrike" cap="none">
                        <a:latin typeface="Arial"/>
                        <a:ea typeface="Arial"/>
                        <a:cs typeface="Arial"/>
                        <a:sym typeface="Arial"/>
                      </a:endParaRPr>
                    </a:p>
                  </a:txBody>
                  <a:tcPr marL="26367" marR="26367" marT="0" marB="0" anchor="ctr"/>
                </a:tc>
                <a:tc>
                  <a:txBody>
                    <a:bodyPr/>
                    <a:lstStyle/>
                    <a:p>
                      <a:pPr marL="0" marR="0" lvl="0" indent="0" algn="ctr" rtl="0">
                        <a:lnSpc>
                          <a:spcPct val="100000"/>
                        </a:lnSpc>
                        <a:spcBef>
                          <a:spcPts val="0"/>
                        </a:spcBef>
                        <a:spcAft>
                          <a:spcPts val="0"/>
                        </a:spcAft>
                        <a:buNone/>
                      </a:pPr>
                      <a:r>
                        <a:rPr lang="en" sz="1100" u="none" strike="noStrike" cap="none"/>
                        <a:t>Jamie Teller (DevOps Engineer)</a:t>
                      </a:r>
                      <a:endParaRPr sz="1100" u="none" strike="noStrike" cap="none">
                        <a:latin typeface="Arial"/>
                        <a:ea typeface="Arial"/>
                        <a:cs typeface="Arial"/>
                        <a:sym typeface="Arial"/>
                      </a:endParaRPr>
                    </a:p>
                  </a:txBody>
                  <a:tcPr marL="26367" marR="26367" marT="0" marB="0" anchor="ctr"/>
                </a:tc>
                <a:tc>
                  <a:txBody>
                    <a:bodyPr/>
                    <a:lstStyle/>
                    <a:p>
                      <a:pPr marL="0" marR="0" lvl="0" indent="0" algn="ctr" rtl="0">
                        <a:lnSpc>
                          <a:spcPct val="100000"/>
                        </a:lnSpc>
                        <a:spcBef>
                          <a:spcPts val="0"/>
                        </a:spcBef>
                        <a:spcAft>
                          <a:spcPts val="0"/>
                        </a:spcAft>
                        <a:buNone/>
                      </a:pPr>
                      <a:r>
                        <a:rPr lang="en" sz="1100" u="none" strike="noStrike" cap="none"/>
                        <a:t>Krista Adams (Product Engineer)</a:t>
                      </a:r>
                      <a:endParaRPr sz="1100" u="none" strike="noStrike" cap="none">
                        <a:latin typeface="Arial"/>
                        <a:ea typeface="Arial"/>
                        <a:cs typeface="Arial"/>
                        <a:sym typeface="Arial"/>
                      </a:endParaRPr>
                    </a:p>
                  </a:txBody>
                  <a:tcPr marL="26367" marR="26367" marT="0" marB="0" anchor="ctr"/>
                </a:tc>
                <a:tc>
                  <a:txBody>
                    <a:bodyPr/>
                    <a:lstStyle/>
                    <a:p>
                      <a:pPr marL="0" marR="0" lvl="0" indent="0" algn="ctr" rtl="0">
                        <a:lnSpc>
                          <a:spcPct val="100000"/>
                        </a:lnSpc>
                        <a:spcBef>
                          <a:spcPts val="0"/>
                        </a:spcBef>
                        <a:spcAft>
                          <a:spcPts val="0"/>
                        </a:spcAft>
                        <a:buNone/>
                      </a:pPr>
                      <a:r>
                        <a:rPr lang="en" sz="1100" u="none" strike="noStrike" cap="none"/>
                        <a:t>Alex Hart (Security Manager)</a:t>
                      </a:r>
                      <a:endParaRPr sz="1100" u="none" strike="noStrike" cap="none">
                        <a:latin typeface="Arial"/>
                        <a:ea typeface="Arial"/>
                        <a:cs typeface="Arial"/>
                        <a:sym typeface="Arial"/>
                      </a:endParaRPr>
                    </a:p>
                  </a:txBody>
                  <a:tcPr marL="26367" marR="26367" marT="0" marB="0" anchor="ctr"/>
                </a:tc>
                <a:extLst>
                  <a:ext uri="{0D108BD9-81ED-4DB2-BD59-A6C34878D82A}">
                    <a16:rowId xmlns:a16="http://schemas.microsoft.com/office/drawing/2014/main" val="10001"/>
                  </a:ext>
                </a:extLst>
              </a:tr>
              <a:tr h="598467">
                <a:tc vMerge="1">
                  <a:txBody>
                    <a:bodyPr/>
                    <a:lstStyle/>
                    <a:p>
                      <a:endParaRPr lang="en-US"/>
                    </a:p>
                  </a:txBody>
                  <a:tcPr/>
                </a:tc>
                <a:tc rowSpan="2">
                  <a:txBody>
                    <a:bodyPr/>
                    <a:lstStyle/>
                    <a:p>
                      <a:pPr marL="0" marR="0" lvl="0" indent="0" algn="ctr" rtl="0">
                        <a:lnSpc>
                          <a:spcPct val="100000"/>
                        </a:lnSpc>
                        <a:spcBef>
                          <a:spcPts val="0"/>
                        </a:spcBef>
                        <a:spcAft>
                          <a:spcPts val="0"/>
                        </a:spcAft>
                        <a:buNone/>
                      </a:pPr>
                      <a:r>
                        <a:rPr lang="en" sz="1100" u="none" strike="noStrike" cap="none"/>
                        <a:t>100% pass rate for the results of automated tests when compared with historical manual test results  </a:t>
                      </a:r>
                      <a:endParaRPr sz="1100" u="none" strike="noStrike" cap="none">
                        <a:latin typeface="Arial"/>
                        <a:ea typeface="Arial"/>
                        <a:cs typeface="Arial"/>
                        <a:sym typeface="Arial"/>
                      </a:endParaRPr>
                    </a:p>
                  </a:txBody>
                  <a:tcPr marL="26367" marR="26367" marT="0" marB="0" anchor="ctr"/>
                </a:tc>
                <a:tc>
                  <a:txBody>
                    <a:bodyPr/>
                    <a:lstStyle/>
                    <a:p>
                      <a:pPr marL="0" marR="0" lvl="0" indent="0" algn="ctr" rtl="0">
                        <a:lnSpc>
                          <a:spcPct val="100000"/>
                        </a:lnSpc>
                        <a:spcBef>
                          <a:spcPts val="0"/>
                        </a:spcBef>
                        <a:spcAft>
                          <a:spcPts val="0"/>
                        </a:spcAft>
                        <a:buNone/>
                      </a:pPr>
                      <a:r>
                        <a:rPr lang="en" sz="1100" u="none" strike="noStrike" cap="none"/>
                        <a:t>Detailed reports from automated and historical tests</a:t>
                      </a:r>
                      <a:endParaRPr sz="1100" u="none" strike="noStrike" cap="none">
                        <a:latin typeface="Arial"/>
                        <a:ea typeface="Arial"/>
                        <a:cs typeface="Arial"/>
                        <a:sym typeface="Arial"/>
                      </a:endParaRPr>
                    </a:p>
                  </a:txBody>
                  <a:tcPr marL="26367" marR="26367" marT="0" marB="0" anchor="ctr"/>
                </a:tc>
                <a:tc>
                  <a:txBody>
                    <a:bodyPr/>
                    <a:lstStyle/>
                    <a:p>
                      <a:pPr marL="0" marR="0" lvl="0" indent="0" algn="ctr" rtl="0">
                        <a:lnSpc>
                          <a:spcPct val="100000"/>
                        </a:lnSpc>
                        <a:spcBef>
                          <a:spcPts val="0"/>
                        </a:spcBef>
                        <a:spcAft>
                          <a:spcPts val="0"/>
                        </a:spcAft>
                        <a:buNone/>
                      </a:pPr>
                      <a:r>
                        <a:rPr lang="en" sz="1100" u="none" strike="noStrike" cap="none"/>
                        <a:t>Brian Tran (IT DevTester)</a:t>
                      </a:r>
                      <a:endParaRPr sz="1100" u="none" strike="noStrike" cap="none">
                        <a:latin typeface="Arial"/>
                        <a:ea typeface="Arial"/>
                        <a:cs typeface="Arial"/>
                        <a:sym typeface="Arial"/>
                      </a:endParaRPr>
                    </a:p>
                  </a:txBody>
                  <a:tcPr marL="26367" marR="26367" marT="0" marB="0" anchor="ctr"/>
                </a:tc>
                <a:tc>
                  <a:txBody>
                    <a:bodyPr/>
                    <a:lstStyle/>
                    <a:p>
                      <a:pPr marL="0" marR="0" lvl="0" indent="0" algn="ctr" rtl="0">
                        <a:lnSpc>
                          <a:spcPct val="100000"/>
                        </a:lnSpc>
                        <a:spcBef>
                          <a:spcPts val="0"/>
                        </a:spcBef>
                        <a:spcAft>
                          <a:spcPts val="0"/>
                        </a:spcAft>
                        <a:buNone/>
                      </a:pPr>
                      <a:r>
                        <a:rPr lang="en" sz="1100" u="none" strike="noStrike" cap="none"/>
                        <a:t>Jamie Teller (DevOps Engineer)</a:t>
                      </a:r>
                      <a:endParaRPr sz="1100" u="none" strike="noStrike" cap="none">
                        <a:latin typeface="Arial"/>
                        <a:ea typeface="Arial"/>
                        <a:cs typeface="Arial"/>
                        <a:sym typeface="Arial"/>
                      </a:endParaRPr>
                    </a:p>
                  </a:txBody>
                  <a:tcPr marL="26367" marR="26367" marT="0" marB="0" anchor="ctr"/>
                </a:tc>
                <a:tc>
                  <a:txBody>
                    <a:bodyPr/>
                    <a:lstStyle/>
                    <a:p>
                      <a:pPr marL="0" marR="0" lvl="0" indent="0" algn="ctr" rtl="0">
                        <a:lnSpc>
                          <a:spcPct val="100000"/>
                        </a:lnSpc>
                        <a:spcBef>
                          <a:spcPts val="0"/>
                        </a:spcBef>
                        <a:spcAft>
                          <a:spcPts val="0"/>
                        </a:spcAft>
                        <a:buNone/>
                      </a:pPr>
                      <a:r>
                        <a:rPr lang="en" sz="1100" u="none" strike="noStrike" cap="none"/>
                        <a:t>Krista Adams (Product Engineer), Security Manager</a:t>
                      </a:r>
                      <a:endParaRPr sz="1100" u="none" strike="noStrike" cap="none">
                        <a:latin typeface="Arial"/>
                        <a:ea typeface="Arial"/>
                        <a:cs typeface="Arial"/>
                        <a:sym typeface="Arial"/>
                      </a:endParaRPr>
                    </a:p>
                  </a:txBody>
                  <a:tcPr marL="26367" marR="26367" marT="0" marB="0" anchor="ctr"/>
                </a:tc>
                <a:tc>
                  <a:txBody>
                    <a:bodyPr/>
                    <a:lstStyle/>
                    <a:p>
                      <a:pPr marL="0" marR="0" lvl="0" indent="0" algn="ctr" rtl="0">
                        <a:lnSpc>
                          <a:spcPct val="100000"/>
                        </a:lnSpc>
                        <a:spcBef>
                          <a:spcPts val="0"/>
                        </a:spcBef>
                        <a:spcAft>
                          <a:spcPts val="0"/>
                        </a:spcAft>
                        <a:buNone/>
                      </a:pPr>
                      <a:r>
                        <a:rPr lang="en" sz="1100" u="none" strike="noStrike" cap="none"/>
                        <a:t>Jennifer Clark (SOC Analyst)</a:t>
                      </a:r>
                      <a:endParaRPr sz="1100" u="none" strike="noStrike" cap="none">
                        <a:latin typeface="Arial"/>
                        <a:ea typeface="Arial"/>
                        <a:cs typeface="Arial"/>
                        <a:sym typeface="Arial"/>
                      </a:endParaRPr>
                    </a:p>
                  </a:txBody>
                  <a:tcPr marL="26367" marR="26367" marT="0" marB="0" anchor="ctr"/>
                </a:tc>
                <a:extLst>
                  <a:ext uri="{0D108BD9-81ED-4DB2-BD59-A6C34878D82A}">
                    <a16:rowId xmlns:a16="http://schemas.microsoft.com/office/drawing/2014/main" val="10002"/>
                  </a:ext>
                </a:extLst>
              </a:tr>
              <a:tr h="487680">
                <a:tc vMerge="1">
                  <a:txBody>
                    <a:bodyPr/>
                    <a:lstStyle/>
                    <a:p>
                      <a:endParaRPr lang="en-US"/>
                    </a:p>
                  </a:txBody>
                  <a:tcPr/>
                </a:tc>
                <a:tc vMerge="1">
                  <a:txBody>
                    <a:bodyPr/>
                    <a:lstStyle/>
                    <a:p>
                      <a:endParaRPr lang="en-US"/>
                    </a:p>
                  </a:txBody>
                  <a:tcPr/>
                </a:tc>
                <a:tc>
                  <a:txBody>
                    <a:bodyPr/>
                    <a:lstStyle/>
                    <a:p>
                      <a:pPr marL="0" marR="0" lvl="0" indent="0" algn="ctr" rtl="0">
                        <a:lnSpc>
                          <a:spcPct val="100000"/>
                        </a:lnSpc>
                        <a:spcBef>
                          <a:spcPts val="0"/>
                        </a:spcBef>
                        <a:spcAft>
                          <a:spcPts val="0"/>
                        </a:spcAft>
                        <a:buNone/>
                      </a:pPr>
                      <a:r>
                        <a:rPr lang="en" sz="1100" u="none" strike="noStrike" cap="none"/>
                        <a:t>Side-by-side comparison document</a:t>
                      </a:r>
                      <a:endParaRPr sz="1100" u="none" strike="noStrike" cap="none">
                        <a:latin typeface="Arial"/>
                        <a:ea typeface="Arial"/>
                        <a:cs typeface="Arial"/>
                        <a:sym typeface="Arial"/>
                      </a:endParaRPr>
                    </a:p>
                  </a:txBody>
                  <a:tcPr marL="26367" marR="26367" marT="0" marB="0" anchor="ctr"/>
                </a:tc>
                <a:tc>
                  <a:txBody>
                    <a:bodyPr/>
                    <a:lstStyle/>
                    <a:p>
                      <a:pPr marL="0" marR="0" lvl="0" indent="0" algn="ctr" rtl="0">
                        <a:lnSpc>
                          <a:spcPct val="100000"/>
                        </a:lnSpc>
                        <a:spcBef>
                          <a:spcPts val="0"/>
                        </a:spcBef>
                        <a:spcAft>
                          <a:spcPts val="0"/>
                        </a:spcAft>
                        <a:buNone/>
                      </a:pPr>
                      <a:r>
                        <a:rPr lang="en" sz="1100" u="none" strike="noStrike" cap="none"/>
                        <a:t>Brian Tran (IT DevTester)</a:t>
                      </a:r>
                      <a:endParaRPr sz="1100" u="none" strike="noStrike" cap="none">
                        <a:latin typeface="Arial"/>
                        <a:ea typeface="Arial"/>
                        <a:cs typeface="Arial"/>
                        <a:sym typeface="Arial"/>
                      </a:endParaRPr>
                    </a:p>
                  </a:txBody>
                  <a:tcPr marL="26367" marR="26367" marT="0" marB="0" anchor="ctr"/>
                </a:tc>
                <a:tc>
                  <a:txBody>
                    <a:bodyPr/>
                    <a:lstStyle/>
                    <a:p>
                      <a:pPr marL="0" marR="0" lvl="0" indent="0" algn="ctr" rtl="0">
                        <a:lnSpc>
                          <a:spcPct val="100000"/>
                        </a:lnSpc>
                        <a:spcBef>
                          <a:spcPts val="0"/>
                        </a:spcBef>
                        <a:spcAft>
                          <a:spcPts val="0"/>
                        </a:spcAft>
                        <a:buNone/>
                      </a:pPr>
                      <a:r>
                        <a:rPr lang="en" sz="1100" u="none" strike="noStrike" cap="none"/>
                        <a:t>Jamie Teller (DevOps Engineer)</a:t>
                      </a:r>
                      <a:endParaRPr sz="1100" u="none" strike="noStrike" cap="none">
                        <a:latin typeface="Arial"/>
                        <a:ea typeface="Arial"/>
                        <a:cs typeface="Arial"/>
                        <a:sym typeface="Arial"/>
                      </a:endParaRPr>
                    </a:p>
                  </a:txBody>
                  <a:tcPr marL="26367" marR="26367" marT="0" marB="0" anchor="ctr"/>
                </a:tc>
                <a:tc>
                  <a:txBody>
                    <a:bodyPr/>
                    <a:lstStyle/>
                    <a:p>
                      <a:pPr marL="0" marR="0" lvl="0" indent="0" algn="ctr" rtl="0">
                        <a:lnSpc>
                          <a:spcPct val="100000"/>
                        </a:lnSpc>
                        <a:spcBef>
                          <a:spcPts val="0"/>
                        </a:spcBef>
                        <a:spcAft>
                          <a:spcPts val="0"/>
                        </a:spcAft>
                        <a:buNone/>
                      </a:pPr>
                      <a:r>
                        <a:rPr lang="en" sz="1100" u="none" strike="noStrike" cap="none"/>
                        <a:t>Krista Adams (Product Engineer), Security Manager</a:t>
                      </a:r>
                      <a:endParaRPr sz="1100" u="none" strike="noStrike" cap="none">
                        <a:latin typeface="Arial"/>
                        <a:ea typeface="Arial"/>
                        <a:cs typeface="Arial"/>
                        <a:sym typeface="Arial"/>
                      </a:endParaRPr>
                    </a:p>
                  </a:txBody>
                  <a:tcPr marL="26367" marR="26367" marT="0" marB="0" anchor="ctr"/>
                </a:tc>
                <a:tc>
                  <a:txBody>
                    <a:bodyPr/>
                    <a:lstStyle/>
                    <a:p>
                      <a:pPr marL="0" marR="0" lvl="0" indent="0" algn="ctr" rtl="0">
                        <a:lnSpc>
                          <a:spcPct val="100000"/>
                        </a:lnSpc>
                        <a:spcBef>
                          <a:spcPts val="0"/>
                        </a:spcBef>
                        <a:spcAft>
                          <a:spcPts val="0"/>
                        </a:spcAft>
                        <a:buNone/>
                      </a:pPr>
                      <a:r>
                        <a:rPr lang="en" sz="1100" u="none" strike="noStrike" cap="none"/>
                        <a:t>Jennifer Clark (SOC Analyst)</a:t>
                      </a:r>
                      <a:endParaRPr sz="1100" u="none" strike="noStrike" cap="none">
                        <a:latin typeface="Arial"/>
                        <a:ea typeface="Arial"/>
                        <a:cs typeface="Arial"/>
                        <a:sym typeface="Arial"/>
                      </a:endParaRPr>
                    </a:p>
                  </a:txBody>
                  <a:tcPr marL="26367" marR="26367" marT="0" marB="0" anchor="ctr"/>
                </a:tc>
                <a:extLst>
                  <a:ext uri="{0D108BD9-81ED-4DB2-BD59-A6C34878D82A}">
                    <a16:rowId xmlns:a16="http://schemas.microsoft.com/office/drawing/2014/main" val="10003"/>
                  </a:ext>
                </a:extLst>
              </a:tr>
              <a:tr h="812800">
                <a:tc vMerge="1">
                  <a:txBody>
                    <a:bodyPr/>
                    <a:lstStyle/>
                    <a:p>
                      <a:endParaRPr lang="en-US"/>
                    </a:p>
                  </a:txBody>
                  <a:tcPr/>
                </a:tc>
                <a:tc>
                  <a:txBody>
                    <a:bodyPr/>
                    <a:lstStyle/>
                    <a:p>
                      <a:pPr marL="0" marR="0" lvl="0" indent="0" algn="ctr" rtl="0">
                        <a:lnSpc>
                          <a:spcPct val="100000"/>
                        </a:lnSpc>
                        <a:spcBef>
                          <a:spcPts val="0"/>
                        </a:spcBef>
                        <a:spcAft>
                          <a:spcPts val="0"/>
                        </a:spcAft>
                        <a:buNone/>
                      </a:pPr>
                      <a:r>
                        <a:rPr lang="en" sz="1100" u="none" strike="noStrike" cap="none"/>
                        <a:t>100% pass rate for integration tests of Selenium scripts with Jenkins CI/CD for the 120 manual tests </a:t>
                      </a:r>
                      <a:endParaRPr sz="1100" u="none" strike="noStrike" cap="none">
                        <a:latin typeface="Arial"/>
                        <a:ea typeface="Arial"/>
                        <a:cs typeface="Arial"/>
                        <a:sym typeface="Arial"/>
                      </a:endParaRPr>
                    </a:p>
                  </a:txBody>
                  <a:tcPr marL="26367" marR="26367" marT="0" marB="0" anchor="ctr"/>
                </a:tc>
                <a:tc>
                  <a:txBody>
                    <a:bodyPr/>
                    <a:lstStyle/>
                    <a:p>
                      <a:pPr marL="0" marR="0" lvl="0" indent="0" algn="ctr" rtl="0">
                        <a:lnSpc>
                          <a:spcPct val="100000"/>
                        </a:lnSpc>
                        <a:spcBef>
                          <a:spcPts val="0"/>
                        </a:spcBef>
                        <a:spcAft>
                          <a:spcPts val="0"/>
                        </a:spcAft>
                        <a:buNone/>
                      </a:pPr>
                      <a:r>
                        <a:rPr lang="en" sz="1100" u="none" strike="noStrike" cap="none"/>
                        <a:t>Detailed test result reports using TestRail</a:t>
                      </a:r>
                      <a:endParaRPr sz="1100" u="none" strike="noStrike" cap="none">
                        <a:latin typeface="Arial"/>
                        <a:ea typeface="Arial"/>
                        <a:cs typeface="Arial"/>
                        <a:sym typeface="Arial"/>
                      </a:endParaRPr>
                    </a:p>
                  </a:txBody>
                  <a:tcPr marL="26367" marR="26367" marT="0" marB="0" anchor="ctr"/>
                </a:tc>
                <a:tc>
                  <a:txBody>
                    <a:bodyPr/>
                    <a:lstStyle/>
                    <a:p>
                      <a:pPr marL="0" marR="0" lvl="0" indent="0" algn="ctr" rtl="0">
                        <a:lnSpc>
                          <a:spcPct val="100000"/>
                        </a:lnSpc>
                        <a:spcBef>
                          <a:spcPts val="0"/>
                        </a:spcBef>
                        <a:spcAft>
                          <a:spcPts val="0"/>
                        </a:spcAft>
                        <a:buNone/>
                      </a:pPr>
                      <a:r>
                        <a:rPr lang="en" sz="1100" u="none" strike="noStrike" cap="none"/>
                        <a:t>Brian Tran (IT DevTester)</a:t>
                      </a:r>
                      <a:endParaRPr sz="1100" u="none" strike="noStrike" cap="none">
                        <a:latin typeface="Arial"/>
                        <a:ea typeface="Arial"/>
                        <a:cs typeface="Arial"/>
                        <a:sym typeface="Arial"/>
                      </a:endParaRPr>
                    </a:p>
                  </a:txBody>
                  <a:tcPr marL="26367" marR="26367" marT="0" marB="0" anchor="ctr"/>
                </a:tc>
                <a:tc>
                  <a:txBody>
                    <a:bodyPr/>
                    <a:lstStyle/>
                    <a:p>
                      <a:pPr marL="0" marR="0" lvl="0" indent="0" algn="ctr" rtl="0">
                        <a:lnSpc>
                          <a:spcPct val="100000"/>
                        </a:lnSpc>
                        <a:spcBef>
                          <a:spcPts val="0"/>
                        </a:spcBef>
                        <a:spcAft>
                          <a:spcPts val="0"/>
                        </a:spcAft>
                        <a:buNone/>
                      </a:pPr>
                      <a:r>
                        <a:rPr lang="en" sz="1100" u="none" strike="noStrike" cap="none"/>
                        <a:t>Jamie Teller (DevOps Engineer)</a:t>
                      </a:r>
                      <a:endParaRPr sz="1100" u="none" strike="noStrike" cap="none">
                        <a:latin typeface="Arial"/>
                        <a:ea typeface="Arial"/>
                        <a:cs typeface="Arial"/>
                        <a:sym typeface="Arial"/>
                      </a:endParaRPr>
                    </a:p>
                  </a:txBody>
                  <a:tcPr marL="26367" marR="26367" marT="0" marB="0" anchor="ctr"/>
                </a:tc>
                <a:tc>
                  <a:txBody>
                    <a:bodyPr/>
                    <a:lstStyle/>
                    <a:p>
                      <a:pPr marL="0" marR="0" lvl="0" indent="0" algn="ctr" rtl="0">
                        <a:lnSpc>
                          <a:spcPct val="100000"/>
                        </a:lnSpc>
                        <a:spcBef>
                          <a:spcPts val="0"/>
                        </a:spcBef>
                        <a:spcAft>
                          <a:spcPts val="0"/>
                        </a:spcAft>
                        <a:buNone/>
                      </a:pPr>
                      <a:r>
                        <a:rPr lang="en" sz="1100" u="none" strike="noStrike" cap="none"/>
                        <a:t>Krista Adams (Product Engineer), Security Manager</a:t>
                      </a:r>
                      <a:endParaRPr sz="1100" u="none" strike="noStrike" cap="none">
                        <a:latin typeface="Arial"/>
                        <a:ea typeface="Arial"/>
                        <a:cs typeface="Arial"/>
                        <a:sym typeface="Arial"/>
                      </a:endParaRPr>
                    </a:p>
                  </a:txBody>
                  <a:tcPr marL="26367" marR="26367" marT="0" marB="0" anchor="ctr"/>
                </a:tc>
                <a:tc>
                  <a:txBody>
                    <a:bodyPr/>
                    <a:lstStyle/>
                    <a:p>
                      <a:pPr marL="0" marR="0" lvl="0" indent="0" algn="ctr" rtl="0">
                        <a:lnSpc>
                          <a:spcPct val="100000"/>
                        </a:lnSpc>
                        <a:spcBef>
                          <a:spcPts val="0"/>
                        </a:spcBef>
                        <a:spcAft>
                          <a:spcPts val="0"/>
                        </a:spcAft>
                        <a:buNone/>
                      </a:pPr>
                      <a:r>
                        <a:rPr lang="en" sz="1100" u="none" strike="noStrike" cap="none"/>
                        <a:t>Jennifer Clark (SOC Analyst)</a:t>
                      </a:r>
                      <a:endParaRPr sz="1100" u="none" strike="noStrike" cap="none">
                        <a:latin typeface="Arial"/>
                        <a:ea typeface="Arial"/>
                        <a:cs typeface="Arial"/>
                        <a:sym typeface="Arial"/>
                      </a:endParaRPr>
                    </a:p>
                  </a:txBody>
                  <a:tcPr marL="26367" marR="26367" marT="0" marB="0" anchor="ctr"/>
                </a:tc>
                <a:extLst>
                  <a:ext uri="{0D108BD9-81ED-4DB2-BD59-A6C34878D82A}">
                    <a16:rowId xmlns:a16="http://schemas.microsoft.com/office/drawing/2014/main" val="10004"/>
                  </a:ext>
                </a:extLst>
              </a:tr>
              <a:tr h="702367">
                <a:tc rowSpan="3">
                  <a:txBody>
                    <a:bodyPr/>
                    <a:lstStyle/>
                    <a:p>
                      <a:pPr marL="0" marR="0" lvl="0" indent="0" algn="ctr" rtl="0">
                        <a:lnSpc>
                          <a:spcPct val="100000"/>
                        </a:lnSpc>
                        <a:spcBef>
                          <a:spcPts val="0"/>
                        </a:spcBef>
                        <a:spcAft>
                          <a:spcPts val="0"/>
                        </a:spcAft>
                        <a:buNone/>
                      </a:pPr>
                      <a:r>
                        <a:rPr lang="en" sz="1300" b="1" u="none" strike="noStrike" cap="none"/>
                        <a:t>Efficiency</a:t>
                      </a:r>
                      <a:endParaRPr sz="1300" b="1" u="none" strike="noStrike" cap="none">
                        <a:latin typeface="Arial"/>
                        <a:ea typeface="Arial"/>
                        <a:cs typeface="Arial"/>
                        <a:sym typeface="Arial"/>
                      </a:endParaRPr>
                    </a:p>
                  </a:txBody>
                  <a:tcPr marL="26367" marR="26367" marT="0" marB="0" anchor="ctr"/>
                </a:tc>
                <a:tc rowSpan="2">
                  <a:txBody>
                    <a:bodyPr/>
                    <a:lstStyle/>
                    <a:p>
                      <a:pPr marL="0" marR="0" lvl="0" indent="0" algn="ctr" rtl="0">
                        <a:lnSpc>
                          <a:spcPct val="100000"/>
                        </a:lnSpc>
                        <a:spcBef>
                          <a:spcPts val="0"/>
                        </a:spcBef>
                        <a:spcAft>
                          <a:spcPts val="0"/>
                        </a:spcAft>
                        <a:buNone/>
                      </a:pPr>
                      <a:r>
                        <a:rPr lang="en" sz="1100" u="none" strike="noStrike" cap="none"/>
                        <a:t>Achieve a 50% reduction in execution time for Selenium Grid tests across multiple browsers compared to initial setup</a:t>
                      </a:r>
                      <a:endParaRPr sz="2400"/>
                    </a:p>
                    <a:p>
                      <a:pPr marL="0" marR="0" lvl="0" indent="0" algn="ctr" rtl="0">
                        <a:lnSpc>
                          <a:spcPct val="100000"/>
                        </a:lnSpc>
                        <a:spcBef>
                          <a:spcPts val="0"/>
                        </a:spcBef>
                        <a:spcAft>
                          <a:spcPts val="0"/>
                        </a:spcAft>
                        <a:buNone/>
                      </a:pPr>
                      <a:r>
                        <a:rPr lang="en" sz="1100" u="none" strike="noStrike" cap="none"/>
                        <a:t> </a:t>
                      </a:r>
                      <a:endParaRPr sz="1100" u="none" strike="noStrike" cap="none">
                        <a:latin typeface="Arial"/>
                        <a:ea typeface="Arial"/>
                        <a:cs typeface="Arial"/>
                        <a:sym typeface="Arial"/>
                      </a:endParaRPr>
                    </a:p>
                  </a:txBody>
                  <a:tcPr marL="26367" marR="26367" marT="0" marB="0" anchor="ctr"/>
                </a:tc>
                <a:tc>
                  <a:txBody>
                    <a:bodyPr/>
                    <a:lstStyle/>
                    <a:p>
                      <a:pPr marL="0" marR="0" lvl="0" indent="0" algn="ctr" rtl="0">
                        <a:lnSpc>
                          <a:spcPct val="100000"/>
                        </a:lnSpc>
                        <a:spcBef>
                          <a:spcPts val="0"/>
                        </a:spcBef>
                        <a:spcAft>
                          <a:spcPts val="0"/>
                        </a:spcAft>
                        <a:buNone/>
                      </a:pPr>
                      <a:r>
                        <a:rPr lang="en" sz="1100" u="none" strike="noStrike" cap="none"/>
                        <a:t>Initial execution time report</a:t>
                      </a:r>
                      <a:endParaRPr sz="1100" u="none" strike="noStrike" cap="none">
                        <a:latin typeface="Arial"/>
                        <a:ea typeface="Arial"/>
                        <a:cs typeface="Arial"/>
                        <a:sym typeface="Arial"/>
                      </a:endParaRPr>
                    </a:p>
                  </a:txBody>
                  <a:tcPr marL="26367" marR="26367" marT="0" marB="0" anchor="ctr"/>
                </a:tc>
                <a:tc>
                  <a:txBody>
                    <a:bodyPr/>
                    <a:lstStyle/>
                    <a:p>
                      <a:pPr marL="0" marR="0" lvl="0" indent="0" algn="ctr" rtl="0">
                        <a:lnSpc>
                          <a:spcPct val="100000"/>
                        </a:lnSpc>
                        <a:spcBef>
                          <a:spcPts val="0"/>
                        </a:spcBef>
                        <a:spcAft>
                          <a:spcPts val="0"/>
                        </a:spcAft>
                        <a:buNone/>
                      </a:pPr>
                      <a:r>
                        <a:rPr lang="en" sz="1100" u="none" strike="noStrike" cap="none"/>
                        <a:t>Jamie Teller (DevOps Engineer)</a:t>
                      </a:r>
                      <a:endParaRPr sz="1100" u="none" strike="noStrike" cap="none">
                        <a:latin typeface="Arial"/>
                        <a:ea typeface="Arial"/>
                        <a:cs typeface="Arial"/>
                        <a:sym typeface="Arial"/>
                      </a:endParaRPr>
                    </a:p>
                  </a:txBody>
                  <a:tcPr marL="26367" marR="26367" marT="0" marB="0" anchor="ctr"/>
                </a:tc>
                <a:tc>
                  <a:txBody>
                    <a:bodyPr/>
                    <a:lstStyle/>
                    <a:p>
                      <a:pPr marL="0" marR="0" lvl="0" indent="0" algn="ctr" rtl="0">
                        <a:lnSpc>
                          <a:spcPct val="100000"/>
                        </a:lnSpc>
                        <a:spcBef>
                          <a:spcPts val="0"/>
                        </a:spcBef>
                        <a:spcAft>
                          <a:spcPts val="0"/>
                        </a:spcAft>
                        <a:buNone/>
                      </a:pPr>
                      <a:r>
                        <a:rPr lang="en" sz="1100" u="none" strike="noStrike" cap="none"/>
                        <a:t>Jamie Teller (DevOps Engineer)</a:t>
                      </a:r>
                      <a:endParaRPr sz="1100" u="none" strike="noStrike" cap="none">
                        <a:latin typeface="Arial"/>
                        <a:ea typeface="Arial"/>
                        <a:cs typeface="Arial"/>
                        <a:sym typeface="Arial"/>
                      </a:endParaRPr>
                    </a:p>
                  </a:txBody>
                  <a:tcPr marL="26367" marR="26367" marT="0" marB="0" anchor="ctr"/>
                </a:tc>
                <a:tc>
                  <a:txBody>
                    <a:bodyPr/>
                    <a:lstStyle/>
                    <a:p>
                      <a:pPr marL="0" marR="0" lvl="0" indent="0" algn="ctr" rtl="0">
                        <a:lnSpc>
                          <a:spcPct val="100000"/>
                        </a:lnSpc>
                        <a:spcBef>
                          <a:spcPts val="0"/>
                        </a:spcBef>
                        <a:spcAft>
                          <a:spcPts val="0"/>
                        </a:spcAft>
                        <a:buNone/>
                      </a:pPr>
                      <a:r>
                        <a:rPr lang="en" sz="1100" u="none" strike="noStrike" cap="none"/>
                        <a:t>Brian Tran (IT DevTester)</a:t>
                      </a:r>
                      <a:endParaRPr sz="1100" u="none" strike="noStrike" cap="none">
                        <a:latin typeface="Arial"/>
                        <a:ea typeface="Arial"/>
                        <a:cs typeface="Arial"/>
                        <a:sym typeface="Arial"/>
                      </a:endParaRPr>
                    </a:p>
                  </a:txBody>
                  <a:tcPr marL="26367" marR="26367" marT="0" marB="0" anchor="ctr"/>
                </a:tc>
                <a:tc>
                  <a:txBody>
                    <a:bodyPr/>
                    <a:lstStyle/>
                    <a:p>
                      <a:pPr marL="0" marR="0" lvl="0" indent="0" algn="ctr" rtl="0">
                        <a:lnSpc>
                          <a:spcPct val="100000"/>
                        </a:lnSpc>
                        <a:spcBef>
                          <a:spcPts val="0"/>
                        </a:spcBef>
                        <a:spcAft>
                          <a:spcPts val="0"/>
                        </a:spcAft>
                        <a:buNone/>
                      </a:pPr>
                      <a:r>
                        <a:rPr lang="en" sz="1100" u="none" strike="noStrike" cap="none"/>
                        <a:t>Krista Adams (Product Engineer)</a:t>
                      </a:r>
                      <a:endParaRPr sz="1100" u="none" strike="noStrike" cap="none">
                        <a:latin typeface="Arial"/>
                        <a:ea typeface="Arial"/>
                        <a:cs typeface="Arial"/>
                        <a:sym typeface="Arial"/>
                      </a:endParaRPr>
                    </a:p>
                  </a:txBody>
                  <a:tcPr marL="26367" marR="26367" marT="0" marB="0" anchor="ctr"/>
                </a:tc>
                <a:extLst>
                  <a:ext uri="{0D108BD9-81ED-4DB2-BD59-A6C34878D82A}">
                    <a16:rowId xmlns:a16="http://schemas.microsoft.com/office/drawing/2014/main" val="10005"/>
                  </a:ext>
                </a:extLst>
              </a:tr>
              <a:tr h="435553">
                <a:tc vMerge="1">
                  <a:txBody>
                    <a:bodyPr/>
                    <a:lstStyle/>
                    <a:p>
                      <a:endParaRPr lang="en-US"/>
                    </a:p>
                  </a:txBody>
                  <a:tcPr/>
                </a:tc>
                <a:tc vMerge="1">
                  <a:txBody>
                    <a:bodyPr/>
                    <a:lstStyle/>
                    <a:p>
                      <a:endParaRPr lang="en-US"/>
                    </a:p>
                  </a:txBody>
                  <a:tcPr/>
                </a:tc>
                <a:tc>
                  <a:txBody>
                    <a:bodyPr/>
                    <a:lstStyle/>
                    <a:p>
                      <a:pPr marL="0" marR="0" lvl="0" indent="0" algn="ctr" rtl="0">
                        <a:lnSpc>
                          <a:spcPct val="100000"/>
                        </a:lnSpc>
                        <a:spcBef>
                          <a:spcPts val="0"/>
                        </a:spcBef>
                        <a:spcAft>
                          <a:spcPts val="0"/>
                        </a:spcAft>
                        <a:buNone/>
                      </a:pPr>
                      <a:r>
                        <a:rPr lang="en" sz="1100" u="none" strike="noStrike" cap="none"/>
                        <a:t>Optimized execution time report</a:t>
                      </a:r>
                      <a:endParaRPr sz="1100" u="none" strike="noStrike" cap="none">
                        <a:latin typeface="Arial"/>
                        <a:ea typeface="Arial"/>
                        <a:cs typeface="Arial"/>
                        <a:sym typeface="Arial"/>
                      </a:endParaRPr>
                    </a:p>
                  </a:txBody>
                  <a:tcPr marL="26367" marR="26367" marT="0" marB="0" anchor="ctr"/>
                </a:tc>
                <a:tc>
                  <a:txBody>
                    <a:bodyPr/>
                    <a:lstStyle/>
                    <a:p>
                      <a:pPr marL="0" marR="0" lvl="0" indent="0" algn="ctr" rtl="0">
                        <a:lnSpc>
                          <a:spcPct val="100000"/>
                        </a:lnSpc>
                        <a:spcBef>
                          <a:spcPts val="0"/>
                        </a:spcBef>
                        <a:spcAft>
                          <a:spcPts val="0"/>
                        </a:spcAft>
                        <a:buNone/>
                      </a:pPr>
                      <a:r>
                        <a:rPr lang="en" sz="1100" u="none" strike="noStrike" cap="none"/>
                        <a:t>Jamie Teller (DevOps Engineer)</a:t>
                      </a:r>
                      <a:endParaRPr sz="1100" u="none" strike="noStrike" cap="none">
                        <a:latin typeface="Arial"/>
                        <a:ea typeface="Arial"/>
                        <a:cs typeface="Arial"/>
                        <a:sym typeface="Arial"/>
                      </a:endParaRPr>
                    </a:p>
                  </a:txBody>
                  <a:tcPr marL="26367" marR="26367" marT="0" marB="0" anchor="ctr"/>
                </a:tc>
                <a:tc>
                  <a:txBody>
                    <a:bodyPr/>
                    <a:lstStyle/>
                    <a:p>
                      <a:pPr marL="0" marR="0" lvl="0" indent="0" algn="ctr" rtl="0">
                        <a:lnSpc>
                          <a:spcPct val="100000"/>
                        </a:lnSpc>
                        <a:spcBef>
                          <a:spcPts val="0"/>
                        </a:spcBef>
                        <a:spcAft>
                          <a:spcPts val="0"/>
                        </a:spcAft>
                        <a:buNone/>
                      </a:pPr>
                      <a:r>
                        <a:rPr lang="en" sz="1100" u="none" strike="noStrike" cap="none"/>
                        <a:t>Jamie Teller (DevOps Engineer)</a:t>
                      </a:r>
                      <a:endParaRPr sz="1100" u="none" strike="noStrike" cap="none">
                        <a:latin typeface="Arial"/>
                        <a:ea typeface="Arial"/>
                        <a:cs typeface="Arial"/>
                        <a:sym typeface="Arial"/>
                      </a:endParaRPr>
                    </a:p>
                  </a:txBody>
                  <a:tcPr marL="26367" marR="26367" marT="0" marB="0" anchor="ctr"/>
                </a:tc>
                <a:tc>
                  <a:txBody>
                    <a:bodyPr/>
                    <a:lstStyle/>
                    <a:p>
                      <a:pPr marL="0" marR="0" lvl="0" indent="0" algn="ctr" rtl="0">
                        <a:lnSpc>
                          <a:spcPct val="100000"/>
                        </a:lnSpc>
                        <a:spcBef>
                          <a:spcPts val="0"/>
                        </a:spcBef>
                        <a:spcAft>
                          <a:spcPts val="0"/>
                        </a:spcAft>
                        <a:buNone/>
                      </a:pPr>
                      <a:r>
                        <a:rPr lang="en" sz="1100" u="none" strike="noStrike" cap="none"/>
                        <a:t>Brian Tran (IT DevTester)</a:t>
                      </a:r>
                      <a:endParaRPr sz="1100" u="none" strike="noStrike" cap="none">
                        <a:latin typeface="Arial"/>
                        <a:ea typeface="Arial"/>
                        <a:cs typeface="Arial"/>
                        <a:sym typeface="Arial"/>
                      </a:endParaRPr>
                    </a:p>
                  </a:txBody>
                  <a:tcPr marL="26367" marR="26367" marT="0" marB="0" anchor="ctr"/>
                </a:tc>
                <a:tc>
                  <a:txBody>
                    <a:bodyPr/>
                    <a:lstStyle/>
                    <a:p>
                      <a:pPr marL="0" marR="0" lvl="0" indent="0" algn="ctr" rtl="0">
                        <a:lnSpc>
                          <a:spcPct val="100000"/>
                        </a:lnSpc>
                        <a:spcBef>
                          <a:spcPts val="0"/>
                        </a:spcBef>
                        <a:spcAft>
                          <a:spcPts val="0"/>
                        </a:spcAft>
                        <a:buNone/>
                      </a:pPr>
                      <a:r>
                        <a:rPr lang="en" sz="1100" u="none" strike="noStrike" cap="none"/>
                        <a:t>Krista Adams (Product Engineer)</a:t>
                      </a:r>
                      <a:endParaRPr sz="1100" u="none" strike="noStrike" cap="none">
                        <a:latin typeface="Arial"/>
                        <a:ea typeface="Arial"/>
                        <a:cs typeface="Arial"/>
                        <a:sym typeface="Arial"/>
                      </a:endParaRPr>
                    </a:p>
                  </a:txBody>
                  <a:tcPr marL="26367" marR="26367" marT="0" marB="0" anchor="ctr"/>
                </a:tc>
                <a:extLst>
                  <a:ext uri="{0D108BD9-81ED-4DB2-BD59-A6C34878D82A}">
                    <a16:rowId xmlns:a16="http://schemas.microsoft.com/office/drawing/2014/main" val="10006"/>
                  </a:ext>
                </a:extLst>
              </a:tr>
              <a:tr h="1137920">
                <a:tc vMerge="1">
                  <a:txBody>
                    <a:bodyPr/>
                    <a:lstStyle/>
                    <a:p>
                      <a:endParaRPr lang="en-US"/>
                    </a:p>
                  </a:txBody>
                  <a:tcPr/>
                </a:tc>
                <a:tc>
                  <a:txBody>
                    <a:bodyPr/>
                    <a:lstStyle/>
                    <a:p>
                      <a:pPr marL="0" marR="0" lvl="0" indent="0" algn="ctr" rtl="0">
                        <a:lnSpc>
                          <a:spcPct val="100000"/>
                        </a:lnSpc>
                        <a:spcBef>
                          <a:spcPts val="0"/>
                        </a:spcBef>
                        <a:spcAft>
                          <a:spcPts val="0"/>
                        </a:spcAft>
                        <a:buNone/>
                      </a:pPr>
                      <a:r>
                        <a:rPr lang="en" sz="1100" u="none" strike="noStrike" cap="none"/>
                        <a:t>Reduce the setup and automated test execution time for 120 automated unit tests and 30 manual unit tests to a total of 72 hours.</a:t>
                      </a:r>
                      <a:endParaRPr sz="1100" u="none" strike="noStrike" cap="none">
                        <a:latin typeface="Arial"/>
                        <a:ea typeface="Arial"/>
                        <a:cs typeface="Arial"/>
                        <a:sym typeface="Arial"/>
                      </a:endParaRPr>
                    </a:p>
                  </a:txBody>
                  <a:tcPr marL="26367" marR="26367" marT="0" marB="0" anchor="ctr"/>
                </a:tc>
                <a:tc>
                  <a:txBody>
                    <a:bodyPr/>
                    <a:lstStyle/>
                    <a:p>
                      <a:pPr marL="0" marR="0" lvl="0" indent="0" algn="ctr" rtl="0">
                        <a:lnSpc>
                          <a:spcPct val="100000"/>
                        </a:lnSpc>
                        <a:spcBef>
                          <a:spcPts val="0"/>
                        </a:spcBef>
                        <a:spcAft>
                          <a:spcPts val="0"/>
                        </a:spcAft>
                        <a:buNone/>
                      </a:pPr>
                      <a:r>
                        <a:rPr lang="en" sz="1100" u="none" strike="noStrike" cap="none"/>
                        <a:t>Execution time summary</a:t>
                      </a:r>
                      <a:endParaRPr sz="1100" u="none" strike="noStrike" cap="none">
                        <a:latin typeface="Arial"/>
                        <a:ea typeface="Arial"/>
                        <a:cs typeface="Arial"/>
                        <a:sym typeface="Arial"/>
                      </a:endParaRPr>
                    </a:p>
                  </a:txBody>
                  <a:tcPr marL="26367" marR="26367" marT="0" marB="0" anchor="ctr"/>
                </a:tc>
                <a:tc>
                  <a:txBody>
                    <a:bodyPr/>
                    <a:lstStyle/>
                    <a:p>
                      <a:pPr marL="0" marR="0" lvl="0" indent="0" algn="ctr" rtl="0">
                        <a:lnSpc>
                          <a:spcPct val="100000"/>
                        </a:lnSpc>
                        <a:spcBef>
                          <a:spcPts val="0"/>
                        </a:spcBef>
                        <a:spcAft>
                          <a:spcPts val="0"/>
                        </a:spcAft>
                        <a:buNone/>
                      </a:pPr>
                      <a:r>
                        <a:rPr lang="en" sz="1100" u="none" strike="noStrike" cap="none"/>
                        <a:t>Brian Tran (IT DevTester)</a:t>
                      </a:r>
                      <a:endParaRPr sz="1100" u="none" strike="noStrike" cap="none">
                        <a:latin typeface="Arial"/>
                        <a:ea typeface="Arial"/>
                        <a:cs typeface="Arial"/>
                        <a:sym typeface="Arial"/>
                      </a:endParaRPr>
                    </a:p>
                  </a:txBody>
                  <a:tcPr marL="26367" marR="26367" marT="0" marB="0" anchor="ctr"/>
                </a:tc>
                <a:tc>
                  <a:txBody>
                    <a:bodyPr/>
                    <a:lstStyle/>
                    <a:p>
                      <a:pPr marL="0" marR="0" lvl="0" indent="0" algn="ctr" rtl="0">
                        <a:lnSpc>
                          <a:spcPct val="100000"/>
                        </a:lnSpc>
                        <a:spcBef>
                          <a:spcPts val="0"/>
                        </a:spcBef>
                        <a:spcAft>
                          <a:spcPts val="0"/>
                        </a:spcAft>
                        <a:buNone/>
                      </a:pPr>
                      <a:r>
                        <a:rPr lang="en" sz="1100" u="none" strike="noStrike" cap="none"/>
                        <a:t>Jamie Teller (DevOps Engineer)</a:t>
                      </a:r>
                      <a:endParaRPr sz="1100" u="none" strike="noStrike" cap="none">
                        <a:latin typeface="Arial"/>
                        <a:ea typeface="Arial"/>
                        <a:cs typeface="Arial"/>
                        <a:sym typeface="Arial"/>
                      </a:endParaRPr>
                    </a:p>
                  </a:txBody>
                  <a:tcPr marL="26367" marR="26367" marT="0" marB="0" anchor="ctr"/>
                </a:tc>
                <a:tc>
                  <a:txBody>
                    <a:bodyPr/>
                    <a:lstStyle/>
                    <a:p>
                      <a:pPr marL="0" marR="0" lvl="0" indent="0" algn="ctr" rtl="0">
                        <a:lnSpc>
                          <a:spcPct val="100000"/>
                        </a:lnSpc>
                        <a:spcBef>
                          <a:spcPts val="0"/>
                        </a:spcBef>
                        <a:spcAft>
                          <a:spcPts val="0"/>
                        </a:spcAft>
                        <a:buNone/>
                      </a:pPr>
                      <a:r>
                        <a:rPr lang="en" sz="1100" u="none" strike="noStrike" cap="none"/>
                        <a:t>Krista Adams (Product Engineer)</a:t>
                      </a:r>
                      <a:endParaRPr sz="1100" u="none" strike="noStrike" cap="none">
                        <a:latin typeface="Arial"/>
                        <a:ea typeface="Arial"/>
                        <a:cs typeface="Arial"/>
                        <a:sym typeface="Arial"/>
                      </a:endParaRPr>
                    </a:p>
                  </a:txBody>
                  <a:tcPr marL="26367" marR="26367" marT="0" marB="0" anchor="ctr"/>
                </a:tc>
                <a:tc>
                  <a:txBody>
                    <a:bodyPr/>
                    <a:lstStyle/>
                    <a:p>
                      <a:pPr marL="0" marR="0" lvl="0" indent="0" algn="ctr" rtl="0">
                        <a:lnSpc>
                          <a:spcPct val="100000"/>
                        </a:lnSpc>
                        <a:spcBef>
                          <a:spcPts val="0"/>
                        </a:spcBef>
                        <a:spcAft>
                          <a:spcPts val="0"/>
                        </a:spcAft>
                        <a:buNone/>
                      </a:pPr>
                      <a:r>
                        <a:rPr lang="en" sz="1100" u="none" strike="noStrike" cap="none"/>
                        <a:t>Alex Hart (Security Manager)</a:t>
                      </a:r>
                      <a:endParaRPr sz="1100" u="none" strike="noStrike" cap="none">
                        <a:latin typeface="Arial"/>
                        <a:ea typeface="Arial"/>
                        <a:cs typeface="Arial"/>
                        <a:sym typeface="Arial"/>
                      </a:endParaRPr>
                    </a:p>
                  </a:txBody>
                  <a:tcPr marL="26367" marR="26367" marT="0" marB="0" anchor="ctr"/>
                </a:tc>
                <a:extLst>
                  <a:ext uri="{0D108BD9-81ED-4DB2-BD59-A6C34878D82A}">
                    <a16:rowId xmlns:a16="http://schemas.microsoft.com/office/drawing/2014/main" val="10007"/>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112"/>
          <p:cNvSpPr txBox="1">
            <a:spLocks noGrp="1"/>
          </p:cNvSpPr>
          <p:nvPr>
            <p:ph type="title"/>
          </p:nvPr>
        </p:nvSpPr>
        <p:spPr>
          <a:xfrm>
            <a:off x="960000" y="394433"/>
            <a:ext cx="10272000" cy="763600"/>
          </a:xfrm>
          <a:prstGeom prst="rect">
            <a:avLst/>
          </a:prstGeom>
          <a:noFill/>
          <a:ln>
            <a:noFill/>
          </a:ln>
        </p:spPr>
        <p:txBody>
          <a:bodyPr spcFirstLastPara="1" vert="horz" wrap="square" lIns="121900" tIns="121900" rIns="121900" bIns="121900" rtlCol="0" anchor="t" anchorCtr="0">
            <a:noAutofit/>
          </a:bodyPr>
          <a:lstStyle/>
          <a:p>
            <a:r>
              <a:rPr lang="en"/>
              <a:t>Version Policy</a:t>
            </a:r>
            <a:endParaRPr/>
          </a:p>
        </p:txBody>
      </p:sp>
      <p:sp>
        <p:nvSpPr>
          <p:cNvPr id="1141" name="Google Shape;1141;p112"/>
          <p:cNvSpPr txBox="1">
            <a:spLocks noGrp="1"/>
          </p:cNvSpPr>
          <p:nvPr>
            <p:ph type="body" idx="1"/>
          </p:nvPr>
        </p:nvSpPr>
        <p:spPr>
          <a:xfrm>
            <a:off x="490300" y="1158033"/>
            <a:ext cx="10458800" cy="5102000"/>
          </a:xfrm>
          <a:prstGeom prst="rect">
            <a:avLst/>
          </a:prstGeom>
          <a:noFill/>
          <a:ln>
            <a:noFill/>
          </a:ln>
        </p:spPr>
        <p:txBody>
          <a:bodyPr spcFirstLastPara="1" vert="horz" wrap="square" lIns="121900" tIns="121900" rIns="121900" bIns="121900" rtlCol="0" anchor="t" anchorCtr="0">
            <a:noAutofit/>
          </a:bodyPr>
          <a:lstStyle/>
          <a:p>
            <a:pPr indent="-431789">
              <a:lnSpc>
                <a:spcPct val="125000"/>
              </a:lnSpc>
              <a:buSzPts val="1500"/>
            </a:pPr>
            <a:r>
              <a:rPr lang="en" sz="2000"/>
              <a:t>VERSION Key Factors:[1,2]</a:t>
            </a:r>
            <a:endParaRPr/>
          </a:p>
          <a:p>
            <a:pPr lvl="1" algn="just">
              <a:lnSpc>
                <a:spcPct val="125000"/>
              </a:lnSpc>
              <a:spcBef>
                <a:spcPts val="0"/>
              </a:spcBef>
            </a:pPr>
            <a:r>
              <a:rPr lang="en"/>
              <a:t>Traceable with BUILD. BUILD is coupled with product development or test engineering build farm (files, directories; packages, modules, functions/procedures; components, containers; subsystems).</a:t>
            </a:r>
            <a:endParaRPr/>
          </a:p>
          <a:p>
            <a:pPr lvl="1" algn="just">
              <a:lnSpc>
                <a:spcPct val="125000"/>
              </a:lnSpc>
              <a:spcBef>
                <a:spcPts val="0"/>
              </a:spcBef>
            </a:pPr>
            <a:r>
              <a:rPr lang="en"/>
              <a:t>CyberSIEM build farm is structured into THREE directories: PRECISION, EFFICIENCY, SECURITY, .</a:t>
            </a:r>
            <a:endParaRPr/>
          </a:p>
          <a:p>
            <a:pPr lvl="1" algn="just">
              <a:lnSpc>
                <a:spcPct val="125000"/>
              </a:lnSpc>
              <a:spcBef>
                <a:spcPts val="0"/>
              </a:spcBef>
            </a:pPr>
            <a:r>
              <a:rPr lang="en"/>
              <a:t>Build Types: D for development build (unit tests); A for Alpha build; B for Beta build; S for System test build; R for regression test build; I for Integration Build; P for Performance test build; G for Production GOLDEN build.</a:t>
            </a:r>
            <a:endParaRPr/>
          </a:p>
          <a:p>
            <a:pPr indent="-431789" algn="just">
              <a:lnSpc>
                <a:spcPct val="125000"/>
              </a:lnSpc>
              <a:buSzPts val="1500"/>
            </a:pPr>
            <a:r>
              <a:rPr lang="en" sz="2000"/>
              <a:t>VERSION Rules[3]:</a:t>
            </a:r>
            <a:endParaRPr sz="2000"/>
          </a:p>
          <a:p>
            <a:pPr lvl="1" algn="just">
              <a:lnSpc>
                <a:spcPct val="125000"/>
              </a:lnSpc>
              <a:spcBef>
                <a:spcPts val="0"/>
              </a:spcBef>
            </a:pPr>
            <a:r>
              <a:rPr lang="en"/>
              <a:t>MAJOR.MINOR.DOTDOT.[P&lt;PRECISION&gt;,E&lt;EFFICIENCY&gt;,S&lt;SECURITY&gt;].[BUILD TYPE].[DEBUG BUILD OR NOT : D for debug, ND for non-debug].number [1-N]</a:t>
            </a:r>
            <a:endParaRPr/>
          </a:p>
          <a:p>
            <a:pPr lvl="1" algn="just">
              <a:lnSpc>
                <a:spcPct val="125000"/>
              </a:lnSpc>
              <a:spcBef>
                <a:spcPts val="0"/>
              </a:spcBef>
            </a:pPr>
            <a:r>
              <a:rPr lang="en"/>
              <a:t>MAJOR starts from zero at the beginning of the project and ends with 1 when it’s ready to be fully integrated.</a:t>
            </a:r>
            <a:endParaRPr/>
          </a:p>
          <a:p>
            <a:pPr lvl="1" algn="just">
              <a:lnSpc>
                <a:spcPct val="125000"/>
              </a:lnSpc>
              <a:spcBef>
                <a:spcPts val="0"/>
              </a:spcBef>
            </a:pPr>
            <a:r>
              <a:rPr lang="en" sz="1600"/>
              <a:t>During the intermediate sub-milestones, MINOR will have different numbers rounding up to 10 for different modules. </a:t>
            </a:r>
            <a:endParaRPr/>
          </a:p>
          <a:p>
            <a:pPr lvl="1" algn="just">
              <a:lnSpc>
                <a:spcPct val="125000"/>
              </a:lnSpc>
              <a:spcBef>
                <a:spcPts val="0"/>
              </a:spcBef>
            </a:pPr>
            <a:r>
              <a:rPr lang="en"/>
              <a:t>Patch number changes when a new feature is added or modified. This is normally for small bug-fixes or the like.</a:t>
            </a:r>
            <a:endParaRPr/>
          </a:p>
          <a:p>
            <a:pPr marL="0" indent="0" algn="just">
              <a:spcBef>
                <a:spcPts val="1333"/>
              </a:spcBef>
              <a:buNone/>
            </a:pPr>
            <a:endParaRPr/>
          </a:p>
        </p:txBody>
      </p:sp>
      <p:sp>
        <p:nvSpPr>
          <p:cNvPr id="1142" name="Google Shape;1142;p112"/>
          <p:cNvSpPr txBox="1"/>
          <p:nvPr/>
        </p:nvSpPr>
        <p:spPr>
          <a:xfrm>
            <a:off x="12874633" y="6458967"/>
            <a:ext cx="783200" cy="298400"/>
          </a:xfrm>
          <a:prstGeom prst="rect">
            <a:avLst/>
          </a:prstGeom>
          <a:noFill/>
          <a:ln>
            <a:noFill/>
          </a:ln>
        </p:spPr>
        <p:txBody>
          <a:bodyPr spcFirstLastPara="1" wrap="square" lIns="121900" tIns="121900" rIns="121900" bIns="121900" anchor="t" anchorCtr="0">
            <a:noAutofit/>
          </a:bodyPr>
          <a:lstStyle/>
          <a:p>
            <a:pPr algn="ctr">
              <a:buClr>
                <a:srgbClr val="000000"/>
              </a:buClr>
              <a:buSzPts val="900"/>
            </a:pPr>
            <a:r>
              <a:rPr lang="en" sz="1200">
                <a:solidFill>
                  <a:schemeClr val="dk1"/>
                </a:solidFill>
                <a:latin typeface="Archivo"/>
                <a:ea typeface="Archivo"/>
                <a:cs typeface="Archivo"/>
                <a:sym typeface="Archivo"/>
              </a:rPr>
              <a:t>Simple</a:t>
            </a:r>
            <a:endParaRPr sz="1200">
              <a:solidFill>
                <a:schemeClr val="dk1"/>
              </a:solidFill>
              <a:latin typeface="Archivo"/>
              <a:ea typeface="Archivo"/>
              <a:cs typeface="Archivo"/>
              <a:sym typeface="Archivo"/>
            </a:endParaRPr>
          </a:p>
        </p:txBody>
      </p:sp>
      <p:sp>
        <p:nvSpPr>
          <p:cNvPr id="1143" name="Google Shape;1143;p112"/>
          <p:cNvSpPr txBox="1"/>
          <p:nvPr/>
        </p:nvSpPr>
        <p:spPr>
          <a:xfrm>
            <a:off x="726300" y="6196200"/>
            <a:ext cx="9986800" cy="460800"/>
          </a:xfrm>
          <a:prstGeom prst="rect">
            <a:avLst/>
          </a:prstGeom>
          <a:noFill/>
          <a:ln>
            <a:noFill/>
          </a:ln>
        </p:spPr>
        <p:txBody>
          <a:bodyPr spcFirstLastPara="1" wrap="square" lIns="121900" tIns="121900" rIns="121900" bIns="121900" anchor="t" anchorCtr="0">
            <a:noAutofit/>
          </a:bodyPr>
          <a:lstStyle/>
          <a:p>
            <a:r>
              <a:rPr lang="en" sz="933">
                <a:solidFill>
                  <a:schemeClr val="dk1"/>
                </a:solidFill>
                <a:latin typeface="Archivo"/>
                <a:ea typeface="Archivo"/>
                <a:cs typeface="Archivo"/>
                <a:sym typeface="Archivo"/>
              </a:rPr>
              <a:t>[1] SemVer. 2020. Semantic Versioning 2.0.0. Retrieved June 3, 2024, from https://semver.org/</a:t>
            </a:r>
            <a:endParaRPr sz="933">
              <a:solidFill>
                <a:schemeClr val="dk1"/>
              </a:solidFill>
              <a:latin typeface="Archivo"/>
              <a:ea typeface="Archivo"/>
              <a:cs typeface="Archivo"/>
              <a:sym typeface="Archivo"/>
            </a:endParaRPr>
          </a:p>
          <a:p>
            <a:r>
              <a:rPr lang="en" sz="933">
                <a:solidFill>
                  <a:schemeClr val="dk1"/>
                </a:solidFill>
                <a:latin typeface="Archivo"/>
                <a:ea typeface="Archivo"/>
                <a:cs typeface="Archivo"/>
                <a:sym typeface="Archivo"/>
              </a:rPr>
              <a:t>[2] Microsoft. 2024. Versioning. Retrieved June 3, 2024, from </a:t>
            </a:r>
            <a:r>
              <a:rPr lang="en" sz="933" u="sng">
                <a:solidFill>
                  <a:schemeClr val="hlink"/>
                </a:solidFill>
                <a:latin typeface="Archivo"/>
                <a:ea typeface="Archivo"/>
                <a:cs typeface="Archivo"/>
                <a:sym typeface="Archivo"/>
                <a:hlinkClick r:id="rId3"/>
              </a:rPr>
              <a:t>https://learn.microsoft.com/en-us/dotnet/standard/assembly/versioning</a:t>
            </a:r>
            <a:endParaRPr sz="933">
              <a:solidFill>
                <a:schemeClr val="dk1"/>
              </a:solidFill>
              <a:latin typeface="Archivo"/>
              <a:ea typeface="Archivo"/>
              <a:cs typeface="Archivo"/>
              <a:sym typeface="Archivo"/>
            </a:endParaRPr>
          </a:p>
          <a:p>
            <a:r>
              <a:rPr lang="en" sz="933">
                <a:solidFill>
                  <a:schemeClr val="dk1"/>
                </a:solidFill>
                <a:latin typeface="Archivo"/>
                <a:ea typeface="Archivo"/>
                <a:cs typeface="Archivo"/>
                <a:sym typeface="Archivo"/>
              </a:rPr>
              <a:t>[3] Stack Overflow. 2024. What rules does software version numbering follow?. Retrieved June 3, 2024, from https://stackoverflow.com/questions/3826580/what-rules-does-software-version-numbering-follow</a:t>
            </a:r>
            <a:endParaRPr sz="933">
              <a:solidFill>
                <a:schemeClr val="dk1"/>
              </a:solidFill>
              <a:latin typeface="Archivo"/>
              <a:ea typeface="Archivo"/>
              <a:cs typeface="Archivo"/>
              <a:sym typeface="Archivo"/>
            </a:endParaRPr>
          </a:p>
          <a:p>
            <a:endParaRPr sz="933">
              <a:solidFill>
                <a:schemeClr val="dk1"/>
              </a:solidFill>
              <a:latin typeface="Archivo"/>
              <a:ea typeface="Archivo"/>
              <a:cs typeface="Archivo"/>
              <a:sym typeface="Archiv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7"/>
        <p:cNvGrpSpPr/>
        <p:nvPr/>
      </p:nvGrpSpPr>
      <p:grpSpPr>
        <a:xfrm>
          <a:off x="0" y="0"/>
          <a:ext cx="0" cy="0"/>
          <a:chOff x="0" y="0"/>
          <a:chExt cx="0" cy="0"/>
        </a:xfrm>
      </p:grpSpPr>
      <p:sp>
        <p:nvSpPr>
          <p:cNvPr id="1148" name="Google Shape;1148;p113"/>
          <p:cNvSpPr txBox="1">
            <a:spLocks noGrp="1"/>
          </p:cNvSpPr>
          <p:nvPr>
            <p:ph type="title"/>
          </p:nvPr>
        </p:nvSpPr>
        <p:spPr>
          <a:xfrm>
            <a:off x="285605" y="-8"/>
            <a:ext cx="5242400" cy="492400"/>
          </a:xfrm>
          <a:prstGeom prst="rect">
            <a:avLst/>
          </a:prstGeom>
          <a:noFill/>
          <a:ln>
            <a:noFill/>
          </a:ln>
        </p:spPr>
        <p:txBody>
          <a:bodyPr spcFirstLastPara="1" vert="horz" wrap="square" lIns="121900" tIns="121900" rIns="121900" bIns="121900" rtlCol="0" anchor="t" anchorCtr="0">
            <a:noAutofit/>
          </a:bodyPr>
          <a:lstStyle/>
          <a:p>
            <a:pPr>
              <a:lnSpc>
                <a:spcPct val="100000"/>
              </a:lnSpc>
              <a:spcBef>
                <a:spcPts val="0"/>
              </a:spcBef>
              <a:buSzPts val="3000"/>
            </a:pPr>
            <a:r>
              <a:rPr lang="en"/>
              <a:t>Release Plan</a:t>
            </a:r>
            <a:endParaRPr/>
          </a:p>
        </p:txBody>
      </p:sp>
      <p:sp>
        <p:nvSpPr>
          <p:cNvPr id="1149" name="Google Shape;1149;p113"/>
          <p:cNvSpPr txBox="1"/>
          <p:nvPr/>
        </p:nvSpPr>
        <p:spPr>
          <a:xfrm>
            <a:off x="11408800" y="6533767"/>
            <a:ext cx="783200" cy="298400"/>
          </a:xfrm>
          <a:prstGeom prst="rect">
            <a:avLst/>
          </a:prstGeom>
          <a:noFill/>
          <a:ln>
            <a:noFill/>
          </a:ln>
        </p:spPr>
        <p:txBody>
          <a:bodyPr spcFirstLastPara="1" wrap="square" lIns="121900" tIns="121900" rIns="121900" bIns="121900" anchor="t" anchorCtr="0">
            <a:noAutofit/>
          </a:bodyPr>
          <a:lstStyle/>
          <a:p>
            <a:pPr algn="ctr">
              <a:buClr>
                <a:srgbClr val="000000"/>
              </a:buClr>
              <a:buSzPts val="900"/>
            </a:pPr>
            <a:r>
              <a:rPr lang="en" sz="1200">
                <a:solidFill>
                  <a:schemeClr val="dk1"/>
                </a:solidFill>
                <a:latin typeface="Archivo"/>
                <a:ea typeface="Archivo"/>
                <a:cs typeface="Archivo"/>
                <a:sym typeface="Archivo"/>
              </a:rPr>
              <a:t>Simple</a:t>
            </a:r>
            <a:endParaRPr sz="1200">
              <a:solidFill>
                <a:schemeClr val="dk1"/>
              </a:solidFill>
              <a:latin typeface="Archivo"/>
              <a:ea typeface="Archivo"/>
              <a:cs typeface="Archivo"/>
              <a:sym typeface="Archivo"/>
            </a:endParaRPr>
          </a:p>
        </p:txBody>
      </p:sp>
      <p:graphicFrame>
        <p:nvGraphicFramePr>
          <p:cNvPr id="1150" name="Google Shape;1150;p113"/>
          <p:cNvGraphicFramePr/>
          <p:nvPr/>
        </p:nvGraphicFramePr>
        <p:xfrm>
          <a:off x="517371" y="932953"/>
          <a:ext cx="10738501" cy="5478834"/>
        </p:xfrm>
        <a:graphic>
          <a:graphicData uri="http://schemas.openxmlformats.org/drawingml/2006/table">
            <a:tbl>
              <a:tblPr firstRow="1" firstCol="1" bandRow="1">
                <a:noFill/>
              </a:tblPr>
              <a:tblGrid>
                <a:gridCol w="1704133">
                  <a:extLst>
                    <a:ext uri="{9D8B030D-6E8A-4147-A177-3AD203B41FA5}">
                      <a16:colId xmlns:a16="http://schemas.microsoft.com/office/drawing/2014/main" val="20000"/>
                    </a:ext>
                  </a:extLst>
                </a:gridCol>
                <a:gridCol w="1733200">
                  <a:extLst>
                    <a:ext uri="{9D8B030D-6E8A-4147-A177-3AD203B41FA5}">
                      <a16:colId xmlns:a16="http://schemas.microsoft.com/office/drawing/2014/main" val="20001"/>
                    </a:ext>
                  </a:extLst>
                </a:gridCol>
                <a:gridCol w="1430067">
                  <a:extLst>
                    <a:ext uri="{9D8B030D-6E8A-4147-A177-3AD203B41FA5}">
                      <a16:colId xmlns:a16="http://schemas.microsoft.com/office/drawing/2014/main" val="20002"/>
                    </a:ext>
                  </a:extLst>
                </a:gridCol>
                <a:gridCol w="1516267">
                  <a:extLst>
                    <a:ext uri="{9D8B030D-6E8A-4147-A177-3AD203B41FA5}">
                      <a16:colId xmlns:a16="http://schemas.microsoft.com/office/drawing/2014/main" val="20003"/>
                    </a:ext>
                  </a:extLst>
                </a:gridCol>
                <a:gridCol w="1458067">
                  <a:extLst>
                    <a:ext uri="{9D8B030D-6E8A-4147-A177-3AD203B41FA5}">
                      <a16:colId xmlns:a16="http://schemas.microsoft.com/office/drawing/2014/main" val="20004"/>
                    </a:ext>
                  </a:extLst>
                </a:gridCol>
                <a:gridCol w="1587400">
                  <a:extLst>
                    <a:ext uri="{9D8B030D-6E8A-4147-A177-3AD203B41FA5}">
                      <a16:colId xmlns:a16="http://schemas.microsoft.com/office/drawing/2014/main" val="20005"/>
                    </a:ext>
                  </a:extLst>
                </a:gridCol>
                <a:gridCol w="1309367">
                  <a:extLst>
                    <a:ext uri="{9D8B030D-6E8A-4147-A177-3AD203B41FA5}">
                      <a16:colId xmlns:a16="http://schemas.microsoft.com/office/drawing/2014/main" val="20006"/>
                    </a:ext>
                  </a:extLst>
                </a:gridCol>
              </a:tblGrid>
              <a:tr h="305567">
                <a:tc>
                  <a:txBody>
                    <a:bodyPr/>
                    <a:lstStyle/>
                    <a:p>
                      <a:pPr marL="0" marR="0" lvl="0" indent="0" algn="ctr" rtl="0">
                        <a:lnSpc>
                          <a:spcPct val="100000"/>
                        </a:lnSpc>
                        <a:spcBef>
                          <a:spcPts val="0"/>
                        </a:spcBef>
                        <a:spcAft>
                          <a:spcPts val="0"/>
                        </a:spcAft>
                        <a:buNone/>
                      </a:pPr>
                      <a:r>
                        <a:rPr lang="en" sz="1300" b="1" u="none" strike="noStrike" cap="none">
                          <a:latin typeface="Archivo"/>
                          <a:ea typeface="Archivo"/>
                          <a:cs typeface="Archivo"/>
                          <a:sym typeface="Archivo"/>
                        </a:rPr>
                        <a:t>Timeline</a:t>
                      </a:r>
                      <a:endParaRPr sz="1300" b="1" u="none" strike="noStrike" cap="none">
                        <a:latin typeface="Archivo"/>
                        <a:ea typeface="Archivo"/>
                        <a:cs typeface="Archivo"/>
                        <a:sym typeface="Archivo"/>
                      </a:endParaRPr>
                    </a:p>
                  </a:txBody>
                  <a:tcPr marL="54233" marR="54233" marT="0" marB="0" anchor="ctr">
                    <a:solidFill>
                      <a:schemeClr val="lt2"/>
                    </a:solidFill>
                  </a:tcPr>
                </a:tc>
                <a:tc>
                  <a:txBody>
                    <a:bodyPr/>
                    <a:lstStyle/>
                    <a:p>
                      <a:pPr marL="0" marR="0" lvl="0" indent="0" algn="ctr" rtl="0">
                        <a:lnSpc>
                          <a:spcPct val="100000"/>
                        </a:lnSpc>
                        <a:spcBef>
                          <a:spcPts val="0"/>
                        </a:spcBef>
                        <a:spcAft>
                          <a:spcPts val="0"/>
                        </a:spcAft>
                        <a:buNone/>
                      </a:pPr>
                      <a:r>
                        <a:rPr lang="en" sz="1300" b="1" u="none" strike="noStrike" cap="none">
                          <a:latin typeface="Archivo"/>
                          <a:ea typeface="Archivo"/>
                          <a:cs typeface="Archivo"/>
                          <a:sym typeface="Archivo"/>
                        </a:rPr>
                        <a:t>Jan</a:t>
                      </a:r>
                      <a:endParaRPr sz="1300" b="1" u="none" strike="noStrike" cap="none">
                        <a:latin typeface="Archivo"/>
                        <a:ea typeface="Archivo"/>
                        <a:cs typeface="Archivo"/>
                        <a:sym typeface="Archivo"/>
                      </a:endParaRPr>
                    </a:p>
                  </a:txBody>
                  <a:tcPr marL="54233" marR="54233" marT="0" marB="0" anchor="ctr">
                    <a:solidFill>
                      <a:schemeClr val="lt2"/>
                    </a:solidFill>
                  </a:tcPr>
                </a:tc>
                <a:tc>
                  <a:txBody>
                    <a:bodyPr/>
                    <a:lstStyle/>
                    <a:p>
                      <a:pPr marL="0" marR="0" lvl="0" indent="0" algn="ctr" rtl="0">
                        <a:lnSpc>
                          <a:spcPct val="100000"/>
                        </a:lnSpc>
                        <a:spcBef>
                          <a:spcPts val="0"/>
                        </a:spcBef>
                        <a:spcAft>
                          <a:spcPts val="0"/>
                        </a:spcAft>
                        <a:buNone/>
                      </a:pPr>
                      <a:r>
                        <a:rPr lang="en" sz="1300" b="1" u="none" strike="noStrike" cap="none">
                          <a:latin typeface="Archivo"/>
                          <a:ea typeface="Archivo"/>
                          <a:cs typeface="Archivo"/>
                          <a:sym typeface="Archivo"/>
                        </a:rPr>
                        <a:t>Feb</a:t>
                      </a:r>
                      <a:endParaRPr sz="1300" b="1" u="none" strike="noStrike" cap="none">
                        <a:latin typeface="Archivo"/>
                        <a:ea typeface="Archivo"/>
                        <a:cs typeface="Archivo"/>
                        <a:sym typeface="Archivo"/>
                      </a:endParaRPr>
                    </a:p>
                  </a:txBody>
                  <a:tcPr marL="54233" marR="54233" marT="0" marB="0" anchor="ctr">
                    <a:solidFill>
                      <a:schemeClr val="lt2"/>
                    </a:solidFill>
                  </a:tcPr>
                </a:tc>
                <a:tc>
                  <a:txBody>
                    <a:bodyPr/>
                    <a:lstStyle/>
                    <a:p>
                      <a:pPr marL="0" marR="0" lvl="0" indent="0" algn="ctr" rtl="0">
                        <a:lnSpc>
                          <a:spcPct val="100000"/>
                        </a:lnSpc>
                        <a:spcBef>
                          <a:spcPts val="0"/>
                        </a:spcBef>
                        <a:spcAft>
                          <a:spcPts val="0"/>
                        </a:spcAft>
                        <a:buNone/>
                      </a:pPr>
                      <a:r>
                        <a:rPr lang="en" sz="1300" b="1" u="none" strike="noStrike" cap="none">
                          <a:latin typeface="Archivo"/>
                          <a:ea typeface="Archivo"/>
                          <a:cs typeface="Archivo"/>
                          <a:sym typeface="Archivo"/>
                        </a:rPr>
                        <a:t>March</a:t>
                      </a:r>
                      <a:endParaRPr sz="1300" b="1" u="none" strike="noStrike" cap="none">
                        <a:latin typeface="Archivo"/>
                        <a:ea typeface="Archivo"/>
                        <a:cs typeface="Archivo"/>
                        <a:sym typeface="Archivo"/>
                      </a:endParaRPr>
                    </a:p>
                  </a:txBody>
                  <a:tcPr marL="54233" marR="54233" marT="0" marB="0" anchor="ctr">
                    <a:solidFill>
                      <a:schemeClr val="lt2"/>
                    </a:solidFill>
                  </a:tcPr>
                </a:tc>
                <a:tc>
                  <a:txBody>
                    <a:bodyPr/>
                    <a:lstStyle/>
                    <a:p>
                      <a:pPr marL="0" marR="0" lvl="0" indent="0" algn="ctr" rtl="0">
                        <a:lnSpc>
                          <a:spcPct val="100000"/>
                        </a:lnSpc>
                        <a:spcBef>
                          <a:spcPts val="0"/>
                        </a:spcBef>
                        <a:spcAft>
                          <a:spcPts val="0"/>
                        </a:spcAft>
                        <a:buNone/>
                      </a:pPr>
                      <a:r>
                        <a:rPr lang="en" sz="1300" b="1" u="none" strike="noStrike" cap="none">
                          <a:latin typeface="Archivo"/>
                          <a:ea typeface="Archivo"/>
                          <a:cs typeface="Archivo"/>
                          <a:sym typeface="Archivo"/>
                        </a:rPr>
                        <a:t>April</a:t>
                      </a:r>
                      <a:endParaRPr sz="1300" b="1" u="none" strike="noStrike" cap="none">
                        <a:latin typeface="Archivo"/>
                        <a:ea typeface="Archivo"/>
                        <a:cs typeface="Archivo"/>
                        <a:sym typeface="Archivo"/>
                      </a:endParaRPr>
                    </a:p>
                  </a:txBody>
                  <a:tcPr marL="54233" marR="54233" marT="0" marB="0" anchor="ctr">
                    <a:solidFill>
                      <a:schemeClr val="lt2"/>
                    </a:solidFill>
                  </a:tcPr>
                </a:tc>
                <a:tc>
                  <a:txBody>
                    <a:bodyPr/>
                    <a:lstStyle/>
                    <a:p>
                      <a:pPr marL="0" marR="0" lvl="0" indent="0" algn="ctr" rtl="0">
                        <a:lnSpc>
                          <a:spcPct val="100000"/>
                        </a:lnSpc>
                        <a:spcBef>
                          <a:spcPts val="0"/>
                        </a:spcBef>
                        <a:spcAft>
                          <a:spcPts val="0"/>
                        </a:spcAft>
                        <a:buNone/>
                      </a:pPr>
                      <a:r>
                        <a:rPr lang="en" sz="1300" b="1" u="none" strike="noStrike" cap="none">
                          <a:latin typeface="Archivo"/>
                          <a:ea typeface="Archivo"/>
                          <a:cs typeface="Archivo"/>
                          <a:sym typeface="Archivo"/>
                        </a:rPr>
                        <a:t>May</a:t>
                      </a:r>
                      <a:endParaRPr sz="1300" b="1" u="none" strike="noStrike" cap="none">
                        <a:latin typeface="Archivo"/>
                        <a:ea typeface="Archivo"/>
                        <a:cs typeface="Archivo"/>
                        <a:sym typeface="Archivo"/>
                      </a:endParaRPr>
                    </a:p>
                  </a:txBody>
                  <a:tcPr marL="54233" marR="54233" marT="0" marB="0" anchor="ctr">
                    <a:solidFill>
                      <a:schemeClr val="lt2"/>
                    </a:solidFill>
                  </a:tcPr>
                </a:tc>
                <a:tc>
                  <a:txBody>
                    <a:bodyPr/>
                    <a:lstStyle/>
                    <a:p>
                      <a:pPr marL="0" marR="0" lvl="0" indent="0" algn="ctr" rtl="0">
                        <a:lnSpc>
                          <a:spcPct val="100000"/>
                        </a:lnSpc>
                        <a:spcBef>
                          <a:spcPts val="0"/>
                        </a:spcBef>
                        <a:spcAft>
                          <a:spcPts val="0"/>
                        </a:spcAft>
                        <a:buNone/>
                      </a:pPr>
                      <a:r>
                        <a:rPr lang="en" sz="1300" b="1" u="none" strike="noStrike" cap="none">
                          <a:latin typeface="Archivo"/>
                          <a:ea typeface="Archivo"/>
                          <a:cs typeface="Archivo"/>
                          <a:sym typeface="Archivo"/>
                        </a:rPr>
                        <a:t>June</a:t>
                      </a:r>
                      <a:endParaRPr sz="1300" b="1" u="none" strike="noStrike" cap="none">
                        <a:latin typeface="Archivo"/>
                        <a:ea typeface="Archivo"/>
                        <a:cs typeface="Archivo"/>
                        <a:sym typeface="Archivo"/>
                      </a:endParaRPr>
                    </a:p>
                  </a:txBody>
                  <a:tcPr marL="54233" marR="54233" marT="0" marB="0" anchor="ctr">
                    <a:solidFill>
                      <a:schemeClr val="lt2"/>
                    </a:solidFill>
                  </a:tcPr>
                </a:tc>
                <a:extLst>
                  <a:ext uri="{0D108BD9-81ED-4DB2-BD59-A6C34878D82A}">
                    <a16:rowId xmlns:a16="http://schemas.microsoft.com/office/drawing/2014/main" val="10000"/>
                  </a:ext>
                </a:extLst>
              </a:tr>
              <a:tr h="812800">
                <a:tc>
                  <a:txBody>
                    <a:bodyPr/>
                    <a:lstStyle/>
                    <a:p>
                      <a:pPr marL="0" marR="0" lvl="0" indent="0" algn="ctr" rtl="0">
                        <a:lnSpc>
                          <a:spcPct val="100000"/>
                        </a:lnSpc>
                        <a:spcBef>
                          <a:spcPts val="0"/>
                        </a:spcBef>
                        <a:spcAft>
                          <a:spcPts val="0"/>
                        </a:spcAft>
                        <a:buNone/>
                      </a:pPr>
                      <a:r>
                        <a:rPr lang="en" sz="1300" b="1" u="none" strike="noStrike" cap="none">
                          <a:latin typeface="Archivo"/>
                          <a:ea typeface="Archivo"/>
                          <a:cs typeface="Archivo"/>
                          <a:sym typeface="Archivo"/>
                        </a:rPr>
                        <a:t>Increment/Release Version</a:t>
                      </a:r>
                      <a:endParaRPr sz="1300" b="1" u="none" strike="noStrike" cap="none">
                        <a:latin typeface="Archivo"/>
                        <a:ea typeface="Archivo"/>
                        <a:cs typeface="Archivo"/>
                        <a:sym typeface="Archivo"/>
                      </a:endParaRPr>
                    </a:p>
                  </a:txBody>
                  <a:tcPr marL="54233" marR="54233" marT="0" marB="0" anchor="ctr"/>
                </a:tc>
                <a:tc>
                  <a:txBody>
                    <a:bodyPr/>
                    <a:lstStyle/>
                    <a:p>
                      <a:pPr marL="0" marR="0" lvl="0" indent="0" algn="ctr" rtl="0">
                        <a:lnSpc>
                          <a:spcPct val="100000"/>
                        </a:lnSpc>
                        <a:spcBef>
                          <a:spcPts val="0"/>
                        </a:spcBef>
                        <a:spcAft>
                          <a:spcPts val="0"/>
                        </a:spcAft>
                        <a:buNone/>
                      </a:pPr>
                      <a:r>
                        <a:rPr lang="en" sz="1100" i="0" u="none" strike="noStrike" cap="none">
                          <a:solidFill>
                            <a:srgbClr val="000000"/>
                          </a:solidFill>
                          <a:latin typeface="Archivo"/>
                          <a:ea typeface="Archivo"/>
                          <a:cs typeface="Archivo"/>
                          <a:sym typeface="Archivo"/>
                        </a:rPr>
                        <a:t>V0.2.0 Increment 1 (Precision theme, development unit tests)</a:t>
                      </a:r>
                      <a:endParaRPr sz="2400">
                        <a:latin typeface="Archivo"/>
                        <a:ea typeface="Archivo"/>
                        <a:cs typeface="Archivo"/>
                        <a:sym typeface="Archivo"/>
                      </a:endParaRPr>
                    </a:p>
                    <a:p>
                      <a:pPr marL="0" marR="0" lvl="0" indent="0" algn="ctr" rtl="0">
                        <a:lnSpc>
                          <a:spcPct val="100000"/>
                        </a:lnSpc>
                        <a:spcBef>
                          <a:spcPts val="0"/>
                        </a:spcBef>
                        <a:spcAft>
                          <a:spcPts val="0"/>
                        </a:spcAft>
                        <a:buNone/>
                      </a:pPr>
                      <a:endParaRPr sz="1100" i="0" u="none" strike="noStrike" cap="none">
                        <a:solidFill>
                          <a:srgbClr val="000000"/>
                        </a:solidFill>
                        <a:latin typeface="Archivo"/>
                        <a:ea typeface="Archivo"/>
                        <a:cs typeface="Archivo"/>
                        <a:sym typeface="Archivo"/>
                      </a:endParaRPr>
                    </a:p>
                  </a:txBody>
                  <a:tcPr marL="54233" marR="54233" marT="0" marB="0" anchor="ctr"/>
                </a:tc>
                <a:tc>
                  <a:txBody>
                    <a:bodyPr/>
                    <a:lstStyle/>
                    <a:p>
                      <a:pPr marL="0" marR="0" lvl="0" indent="0" algn="ctr" rtl="0">
                        <a:lnSpc>
                          <a:spcPct val="100000"/>
                        </a:lnSpc>
                        <a:spcBef>
                          <a:spcPts val="0"/>
                        </a:spcBef>
                        <a:spcAft>
                          <a:spcPts val="0"/>
                        </a:spcAft>
                        <a:buNone/>
                      </a:pPr>
                      <a:r>
                        <a:rPr lang="en" sz="1100" i="0" u="none" strike="noStrike" cap="none">
                          <a:solidFill>
                            <a:srgbClr val="000000"/>
                          </a:solidFill>
                          <a:latin typeface="Archivo"/>
                          <a:ea typeface="Archivo"/>
                          <a:cs typeface="Archivo"/>
                          <a:sym typeface="Archivo"/>
                        </a:rPr>
                        <a:t>V0.3.0 Increment 1 (Efficiency theme, integration test)</a:t>
                      </a:r>
                      <a:endParaRPr sz="1100" i="0" u="none" strike="noStrike" cap="none">
                        <a:solidFill>
                          <a:srgbClr val="000000"/>
                        </a:solidFill>
                        <a:latin typeface="Archivo"/>
                        <a:ea typeface="Archivo"/>
                        <a:cs typeface="Archivo"/>
                        <a:sym typeface="Archivo"/>
                      </a:endParaRPr>
                    </a:p>
                  </a:txBody>
                  <a:tcPr marL="54233" marR="54233" marT="0" marB="0" anchor="ctr"/>
                </a:tc>
                <a:tc>
                  <a:txBody>
                    <a:bodyPr/>
                    <a:lstStyle/>
                    <a:p>
                      <a:pPr marL="0" marR="0" lvl="0" indent="0" algn="ctr" rtl="0">
                        <a:lnSpc>
                          <a:spcPct val="100000"/>
                        </a:lnSpc>
                        <a:spcBef>
                          <a:spcPts val="0"/>
                        </a:spcBef>
                        <a:spcAft>
                          <a:spcPts val="0"/>
                        </a:spcAft>
                        <a:buNone/>
                      </a:pPr>
                      <a:r>
                        <a:rPr lang="en" sz="1100" i="0" u="none" strike="noStrike" cap="none">
                          <a:solidFill>
                            <a:srgbClr val="000000"/>
                          </a:solidFill>
                          <a:latin typeface="Archivo"/>
                          <a:ea typeface="Archivo"/>
                          <a:cs typeface="Archivo"/>
                          <a:sym typeface="Archivo"/>
                        </a:rPr>
                        <a:t>V0.5.0 Increment 2</a:t>
                      </a:r>
                      <a:endParaRPr sz="2400">
                        <a:latin typeface="Archivo"/>
                        <a:ea typeface="Archivo"/>
                        <a:cs typeface="Archivo"/>
                        <a:sym typeface="Archivo"/>
                      </a:endParaRPr>
                    </a:p>
                    <a:p>
                      <a:pPr marL="0" marR="0" lvl="0" indent="0" algn="ctr" rtl="0">
                        <a:lnSpc>
                          <a:spcPct val="100000"/>
                        </a:lnSpc>
                        <a:spcBef>
                          <a:spcPts val="0"/>
                        </a:spcBef>
                        <a:spcAft>
                          <a:spcPts val="0"/>
                        </a:spcAft>
                        <a:buNone/>
                      </a:pPr>
                      <a:r>
                        <a:rPr lang="en" sz="1100" i="0" u="none" strike="noStrike" cap="none">
                          <a:solidFill>
                            <a:srgbClr val="000000"/>
                          </a:solidFill>
                          <a:latin typeface="Archivo"/>
                          <a:ea typeface="Archivo"/>
                          <a:cs typeface="Archivo"/>
                          <a:sym typeface="Archivo"/>
                        </a:rPr>
                        <a:t>(precision/efficiency themes; alpha test, regression test)</a:t>
                      </a:r>
                      <a:endParaRPr sz="1100" i="0" u="none" strike="noStrike" cap="none">
                        <a:solidFill>
                          <a:srgbClr val="000000"/>
                        </a:solidFill>
                        <a:latin typeface="Archivo"/>
                        <a:ea typeface="Archivo"/>
                        <a:cs typeface="Archivo"/>
                        <a:sym typeface="Archivo"/>
                      </a:endParaRPr>
                    </a:p>
                  </a:txBody>
                  <a:tcPr marL="54233" marR="54233" marT="0" marB="0" anchor="ctr"/>
                </a:tc>
                <a:tc>
                  <a:txBody>
                    <a:bodyPr/>
                    <a:lstStyle/>
                    <a:p>
                      <a:pPr marL="0" marR="0" lvl="0" indent="0" algn="ctr" rtl="0">
                        <a:lnSpc>
                          <a:spcPct val="100000"/>
                        </a:lnSpc>
                        <a:spcBef>
                          <a:spcPts val="0"/>
                        </a:spcBef>
                        <a:spcAft>
                          <a:spcPts val="0"/>
                        </a:spcAft>
                        <a:buNone/>
                      </a:pPr>
                      <a:r>
                        <a:rPr lang="en" sz="1100" i="0" u="none" strike="noStrike" cap="none">
                          <a:solidFill>
                            <a:srgbClr val="000000"/>
                          </a:solidFill>
                          <a:latin typeface="Archivo"/>
                          <a:ea typeface="Archivo"/>
                          <a:cs typeface="Archivo"/>
                          <a:sym typeface="Archivo"/>
                        </a:rPr>
                        <a:t>V0.7.0 Increment 2 (Precision Theme; Beta Test)</a:t>
                      </a:r>
                      <a:endParaRPr sz="1100" i="0" u="none" strike="noStrike" cap="none">
                        <a:solidFill>
                          <a:srgbClr val="000000"/>
                        </a:solidFill>
                        <a:latin typeface="Archivo"/>
                        <a:ea typeface="Archivo"/>
                        <a:cs typeface="Archivo"/>
                        <a:sym typeface="Archivo"/>
                      </a:endParaRPr>
                    </a:p>
                  </a:txBody>
                  <a:tcPr marL="54233" marR="54233" marT="0" marB="0" anchor="ctr"/>
                </a:tc>
                <a:tc>
                  <a:txBody>
                    <a:bodyPr/>
                    <a:lstStyle/>
                    <a:p>
                      <a:pPr marL="0" marR="0" lvl="0" indent="0" algn="ctr" rtl="0">
                        <a:lnSpc>
                          <a:spcPct val="100000"/>
                        </a:lnSpc>
                        <a:spcBef>
                          <a:spcPts val="0"/>
                        </a:spcBef>
                        <a:spcAft>
                          <a:spcPts val="0"/>
                        </a:spcAft>
                        <a:buNone/>
                      </a:pPr>
                      <a:r>
                        <a:rPr lang="en" sz="1100" i="0" u="none" strike="noStrike" cap="none">
                          <a:solidFill>
                            <a:srgbClr val="000000"/>
                          </a:solidFill>
                          <a:latin typeface="Archivo"/>
                          <a:ea typeface="Archivo"/>
                          <a:cs typeface="Archivo"/>
                          <a:sym typeface="Archivo"/>
                        </a:rPr>
                        <a:t>V0.8.0 Increment 3 (Efficiency Theme; System/ Performance Test)</a:t>
                      </a:r>
                      <a:endParaRPr sz="2400">
                        <a:latin typeface="Archivo"/>
                        <a:ea typeface="Archivo"/>
                        <a:cs typeface="Archivo"/>
                        <a:sym typeface="Archivo"/>
                      </a:endParaRPr>
                    </a:p>
                    <a:p>
                      <a:pPr marL="0" marR="0" lvl="0" indent="0" algn="ctr" rtl="0">
                        <a:lnSpc>
                          <a:spcPct val="100000"/>
                        </a:lnSpc>
                        <a:spcBef>
                          <a:spcPts val="0"/>
                        </a:spcBef>
                        <a:spcAft>
                          <a:spcPts val="0"/>
                        </a:spcAft>
                        <a:buNone/>
                      </a:pPr>
                      <a:endParaRPr sz="1100" i="0" u="none" strike="noStrike" cap="none">
                        <a:solidFill>
                          <a:srgbClr val="000000"/>
                        </a:solidFill>
                        <a:latin typeface="Archivo"/>
                        <a:ea typeface="Archivo"/>
                        <a:cs typeface="Archivo"/>
                        <a:sym typeface="Archivo"/>
                      </a:endParaRPr>
                    </a:p>
                  </a:txBody>
                  <a:tcPr marL="54233" marR="54233" marT="0" marB="0" anchor="ctr"/>
                </a:tc>
                <a:tc>
                  <a:txBody>
                    <a:bodyPr/>
                    <a:lstStyle/>
                    <a:p>
                      <a:pPr marL="0" marR="0" lvl="0" indent="0" algn="ctr" rtl="0">
                        <a:lnSpc>
                          <a:spcPct val="100000"/>
                        </a:lnSpc>
                        <a:spcBef>
                          <a:spcPts val="0"/>
                        </a:spcBef>
                        <a:spcAft>
                          <a:spcPts val="0"/>
                        </a:spcAft>
                        <a:buNone/>
                      </a:pPr>
                      <a:r>
                        <a:rPr lang="en" sz="1100" i="0" u="none" strike="noStrike" cap="none">
                          <a:solidFill>
                            <a:srgbClr val="000000"/>
                          </a:solidFill>
                          <a:latin typeface="Archivo"/>
                          <a:ea typeface="Archivo"/>
                          <a:cs typeface="Archivo"/>
                          <a:sym typeface="Archivo"/>
                        </a:rPr>
                        <a:t>V1.0.0 Increment 3 (Security Theme; Golden Build Test)</a:t>
                      </a:r>
                      <a:endParaRPr sz="2400">
                        <a:latin typeface="Archivo"/>
                        <a:ea typeface="Archivo"/>
                        <a:cs typeface="Archivo"/>
                        <a:sym typeface="Archivo"/>
                      </a:endParaRPr>
                    </a:p>
                    <a:p>
                      <a:pPr marL="0" marR="0" lvl="0" indent="0" algn="ctr" rtl="0">
                        <a:lnSpc>
                          <a:spcPct val="100000"/>
                        </a:lnSpc>
                        <a:spcBef>
                          <a:spcPts val="0"/>
                        </a:spcBef>
                        <a:spcAft>
                          <a:spcPts val="0"/>
                        </a:spcAft>
                        <a:buNone/>
                      </a:pPr>
                      <a:endParaRPr sz="1100" i="0" u="none" strike="noStrike" cap="none">
                        <a:solidFill>
                          <a:srgbClr val="000000"/>
                        </a:solidFill>
                        <a:latin typeface="Archivo"/>
                        <a:ea typeface="Archivo"/>
                        <a:cs typeface="Archivo"/>
                        <a:sym typeface="Archivo"/>
                      </a:endParaRPr>
                    </a:p>
                  </a:txBody>
                  <a:tcPr marL="54233" marR="54233" marT="0" marB="0" anchor="ctr"/>
                </a:tc>
                <a:extLst>
                  <a:ext uri="{0D108BD9-81ED-4DB2-BD59-A6C34878D82A}">
                    <a16:rowId xmlns:a16="http://schemas.microsoft.com/office/drawing/2014/main" val="10001"/>
                  </a:ext>
                </a:extLst>
              </a:tr>
              <a:tr h="1008900">
                <a:tc>
                  <a:txBody>
                    <a:bodyPr/>
                    <a:lstStyle/>
                    <a:p>
                      <a:pPr marL="0" marR="0" lvl="0" indent="0" algn="ctr" rtl="0">
                        <a:lnSpc>
                          <a:spcPct val="100000"/>
                        </a:lnSpc>
                        <a:spcBef>
                          <a:spcPts val="0"/>
                        </a:spcBef>
                        <a:spcAft>
                          <a:spcPts val="0"/>
                        </a:spcAft>
                        <a:buNone/>
                      </a:pPr>
                      <a:r>
                        <a:rPr lang="en" sz="1300" b="1" u="none" strike="noStrike" cap="none">
                          <a:latin typeface="Archivo"/>
                          <a:ea typeface="Archivo"/>
                          <a:cs typeface="Archivo"/>
                          <a:sym typeface="Archivo"/>
                        </a:rPr>
                        <a:t>Release Versions</a:t>
                      </a:r>
                      <a:endParaRPr sz="1300" b="1" u="none" strike="noStrike" cap="none">
                        <a:latin typeface="Archivo"/>
                        <a:ea typeface="Archivo"/>
                        <a:cs typeface="Archivo"/>
                        <a:sym typeface="Archivo"/>
                      </a:endParaRPr>
                    </a:p>
                  </a:txBody>
                  <a:tcPr marL="54233" marR="54233" marT="0" marB="0" anchor="ctr"/>
                </a:tc>
                <a:tc>
                  <a:txBody>
                    <a:bodyPr/>
                    <a:lstStyle/>
                    <a:p>
                      <a:pPr marL="0" marR="0" lvl="0" indent="0" algn="ctr" rtl="0">
                        <a:lnSpc>
                          <a:spcPct val="100000"/>
                        </a:lnSpc>
                        <a:spcBef>
                          <a:spcPts val="0"/>
                        </a:spcBef>
                        <a:spcAft>
                          <a:spcPts val="0"/>
                        </a:spcAft>
                        <a:buNone/>
                      </a:pPr>
                      <a:r>
                        <a:rPr lang="en" sz="1100" i="0" u="none" strike="noStrike" cap="none">
                          <a:solidFill>
                            <a:srgbClr val="000000"/>
                          </a:solidFill>
                          <a:latin typeface="Archivo"/>
                          <a:ea typeface="Archivo"/>
                          <a:cs typeface="Archivo"/>
                          <a:sym typeface="Archivo"/>
                        </a:rPr>
                        <a:t>V0.0.0.P.D.ND.7 V0.1.0.P.D.ND.5</a:t>
                      </a:r>
                      <a:endParaRPr sz="1100" i="0" u="none" strike="noStrike" cap="none">
                        <a:solidFill>
                          <a:srgbClr val="000000"/>
                        </a:solidFill>
                        <a:latin typeface="Archivo"/>
                        <a:ea typeface="Archivo"/>
                        <a:cs typeface="Archivo"/>
                        <a:sym typeface="Archivo"/>
                      </a:endParaRPr>
                    </a:p>
                  </a:txBody>
                  <a:tcPr marL="54233" marR="54233" marT="0" marB="0" anchor="ctr"/>
                </a:tc>
                <a:tc>
                  <a:txBody>
                    <a:bodyPr/>
                    <a:lstStyle/>
                    <a:p>
                      <a:pPr marL="0" marR="0" lvl="0" indent="0" algn="ctr" rtl="0">
                        <a:lnSpc>
                          <a:spcPct val="100000"/>
                        </a:lnSpc>
                        <a:spcBef>
                          <a:spcPts val="0"/>
                        </a:spcBef>
                        <a:spcAft>
                          <a:spcPts val="0"/>
                        </a:spcAft>
                        <a:buNone/>
                      </a:pPr>
                      <a:r>
                        <a:rPr lang="en" sz="1100" i="0" u="none" strike="noStrike" cap="none">
                          <a:solidFill>
                            <a:srgbClr val="000000"/>
                          </a:solidFill>
                          <a:latin typeface="Archivo"/>
                          <a:ea typeface="Archivo"/>
                          <a:cs typeface="Archivo"/>
                          <a:sym typeface="Archivo"/>
                        </a:rPr>
                        <a:t>V.0.2.0.E.I.ND.3 V0.2.0.E.I.ND.6</a:t>
                      </a:r>
                      <a:endParaRPr sz="1100" i="0" u="none" strike="noStrike" cap="none">
                        <a:solidFill>
                          <a:srgbClr val="000000"/>
                        </a:solidFill>
                        <a:latin typeface="Archivo"/>
                        <a:ea typeface="Archivo"/>
                        <a:cs typeface="Archivo"/>
                        <a:sym typeface="Archivo"/>
                      </a:endParaRPr>
                    </a:p>
                  </a:txBody>
                  <a:tcPr marL="54233" marR="54233" marT="0" marB="0" anchor="ctr"/>
                </a:tc>
                <a:tc>
                  <a:txBody>
                    <a:bodyPr/>
                    <a:lstStyle/>
                    <a:p>
                      <a:pPr marL="0" marR="0" lvl="0" indent="0" algn="ctr" rtl="0">
                        <a:lnSpc>
                          <a:spcPct val="100000"/>
                        </a:lnSpc>
                        <a:spcBef>
                          <a:spcPts val="0"/>
                        </a:spcBef>
                        <a:spcAft>
                          <a:spcPts val="0"/>
                        </a:spcAft>
                        <a:buNone/>
                      </a:pPr>
                      <a:r>
                        <a:rPr lang="en" sz="1100" i="0" u="none" strike="noStrike" cap="none">
                          <a:solidFill>
                            <a:srgbClr val="000000"/>
                          </a:solidFill>
                          <a:latin typeface="Archivo"/>
                          <a:ea typeface="Archivo"/>
                          <a:cs typeface="Archivo"/>
                          <a:sym typeface="Archivo"/>
                        </a:rPr>
                        <a:t>V0.3.0.E.A.ND.4</a:t>
                      </a:r>
                      <a:endParaRPr sz="1100">
                        <a:latin typeface="Archivo"/>
                        <a:ea typeface="Archivo"/>
                        <a:cs typeface="Archivo"/>
                        <a:sym typeface="Archivo"/>
                      </a:endParaRPr>
                    </a:p>
                    <a:p>
                      <a:pPr marL="0" marR="0" lvl="0" indent="0" algn="ctr" rtl="0">
                        <a:lnSpc>
                          <a:spcPct val="100000"/>
                        </a:lnSpc>
                        <a:spcBef>
                          <a:spcPts val="0"/>
                        </a:spcBef>
                        <a:spcAft>
                          <a:spcPts val="0"/>
                        </a:spcAft>
                        <a:buNone/>
                      </a:pPr>
                      <a:r>
                        <a:rPr lang="en" sz="1100" i="0" u="none" strike="noStrike" cap="none">
                          <a:solidFill>
                            <a:srgbClr val="000000"/>
                          </a:solidFill>
                          <a:latin typeface="Archivo"/>
                          <a:ea typeface="Archivo"/>
                          <a:cs typeface="Archivo"/>
                          <a:sym typeface="Archivo"/>
                        </a:rPr>
                        <a:t>V0.4.0.P.R.ND.3</a:t>
                      </a:r>
                      <a:endParaRPr sz="1100" i="0" u="none" strike="noStrike" cap="none">
                        <a:solidFill>
                          <a:srgbClr val="000000"/>
                        </a:solidFill>
                        <a:latin typeface="Archivo"/>
                        <a:ea typeface="Archivo"/>
                        <a:cs typeface="Archivo"/>
                        <a:sym typeface="Archivo"/>
                      </a:endParaRPr>
                    </a:p>
                  </a:txBody>
                  <a:tcPr marL="54233" marR="54233" marT="0" marB="0" anchor="ctr"/>
                </a:tc>
                <a:tc>
                  <a:txBody>
                    <a:bodyPr/>
                    <a:lstStyle/>
                    <a:p>
                      <a:pPr marL="0" marR="0" lvl="0" indent="0" algn="ctr" rtl="0">
                        <a:lnSpc>
                          <a:spcPct val="100000"/>
                        </a:lnSpc>
                        <a:spcBef>
                          <a:spcPts val="0"/>
                        </a:spcBef>
                        <a:spcAft>
                          <a:spcPts val="0"/>
                        </a:spcAft>
                        <a:buNone/>
                      </a:pPr>
                      <a:r>
                        <a:rPr lang="en" sz="1100" i="0" u="none" strike="noStrike" cap="none">
                          <a:solidFill>
                            <a:srgbClr val="000000"/>
                          </a:solidFill>
                          <a:latin typeface="Archivo"/>
                          <a:ea typeface="Archivo"/>
                          <a:cs typeface="Archivo"/>
                          <a:sym typeface="Archivo"/>
                        </a:rPr>
                        <a:t>V0.5.0.P.S.ND.5</a:t>
                      </a:r>
                      <a:endParaRPr sz="1100" i="0" u="none" strike="noStrike" cap="none">
                        <a:solidFill>
                          <a:srgbClr val="000000"/>
                        </a:solidFill>
                        <a:latin typeface="Archivo"/>
                        <a:ea typeface="Archivo"/>
                        <a:cs typeface="Archivo"/>
                        <a:sym typeface="Archivo"/>
                      </a:endParaRPr>
                    </a:p>
                    <a:p>
                      <a:pPr marL="0" marR="0" lvl="0" indent="0" algn="ctr" rtl="0">
                        <a:lnSpc>
                          <a:spcPct val="100000"/>
                        </a:lnSpc>
                        <a:spcBef>
                          <a:spcPts val="0"/>
                        </a:spcBef>
                        <a:spcAft>
                          <a:spcPts val="0"/>
                        </a:spcAft>
                        <a:buNone/>
                      </a:pPr>
                      <a:r>
                        <a:rPr lang="en" sz="1100">
                          <a:latin typeface="Archivo"/>
                          <a:ea typeface="Archivo"/>
                          <a:cs typeface="Archivo"/>
                          <a:sym typeface="Archivo"/>
                        </a:rPr>
                        <a:t>V0.6.0.P.B.ND.3</a:t>
                      </a:r>
                      <a:endParaRPr sz="1100">
                        <a:latin typeface="Archivo"/>
                        <a:ea typeface="Archivo"/>
                        <a:cs typeface="Archivo"/>
                        <a:sym typeface="Archivo"/>
                      </a:endParaRPr>
                    </a:p>
                  </a:txBody>
                  <a:tcPr marL="54233" marR="54233" marT="0" marB="0" anchor="ctr"/>
                </a:tc>
                <a:tc>
                  <a:txBody>
                    <a:bodyPr/>
                    <a:lstStyle/>
                    <a:p>
                      <a:pPr marL="0" marR="0" lvl="0" indent="0" algn="ctr" rtl="0">
                        <a:lnSpc>
                          <a:spcPct val="100000"/>
                        </a:lnSpc>
                        <a:spcBef>
                          <a:spcPts val="0"/>
                        </a:spcBef>
                        <a:spcAft>
                          <a:spcPts val="0"/>
                        </a:spcAft>
                        <a:buNone/>
                      </a:pPr>
                      <a:r>
                        <a:rPr lang="en" sz="1100">
                          <a:latin typeface="Archivo"/>
                          <a:ea typeface="Archivo"/>
                          <a:cs typeface="Archivo"/>
                          <a:sym typeface="Archivo"/>
                        </a:rPr>
                        <a:t>V0.7.0.E.S.ND.5</a:t>
                      </a:r>
                      <a:endParaRPr sz="1100">
                        <a:latin typeface="Archivo"/>
                        <a:ea typeface="Archivo"/>
                        <a:cs typeface="Archivo"/>
                        <a:sym typeface="Archivo"/>
                      </a:endParaRPr>
                    </a:p>
                    <a:p>
                      <a:pPr marL="0" marR="0" lvl="0" indent="0" algn="ctr" rtl="0">
                        <a:lnSpc>
                          <a:spcPct val="100000"/>
                        </a:lnSpc>
                        <a:spcBef>
                          <a:spcPts val="0"/>
                        </a:spcBef>
                        <a:spcAft>
                          <a:spcPts val="0"/>
                        </a:spcAft>
                        <a:buNone/>
                      </a:pPr>
                      <a:r>
                        <a:rPr lang="en" sz="1100" i="0" u="none" strike="noStrike" cap="none">
                          <a:solidFill>
                            <a:srgbClr val="000000"/>
                          </a:solidFill>
                          <a:latin typeface="Archivo"/>
                          <a:ea typeface="Archivo"/>
                          <a:cs typeface="Archivo"/>
                          <a:sym typeface="Archivo"/>
                        </a:rPr>
                        <a:t>V0.7.0.E.P.ND.8</a:t>
                      </a:r>
                      <a:endParaRPr sz="1100" i="0" u="none" strike="noStrike" cap="none">
                        <a:solidFill>
                          <a:srgbClr val="000000"/>
                        </a:solidFill>
                        <a:latin typeface="Archivo"/>
                        <a:ea typeface="Archivo"/>
                        <a:cs typeface="Archivo"/>
                        <a:sym typeface="Archivo"/>
                      </a:endParaRPr>
                    </a:p>
                  </a:txBody>
                  <a:tcPr marL="54233" marR="54233" marT="0" marB="0" anchor="ctr"/>
                </a:tc>
                <a:tc>
                  <a:txBody>
                    <a:bodyPr/>
                    <a:lstStyle/>
                    <a:p>
                      <a:pPr marL="0" marR="0" lvl="0" indent="0" algn="ctr" rtl="0">
                        <a:lnSpc>
                          <a:spcPct val="100000"/>
                        </a:lnSpc>
                        <a:spcBef>
                          <a:spcPts val="0"/>
                        </a:spcBef>
                        <a:spcAft>
                          <a:spcPts val="0"/>
                        </a:spcAft>
                        <a:buNone/>
                      </a:pPr>
                      <a:r>
                        <a:rPr lang="en" sz="1100" i="0" u="none" strike="noStrike" cap="none">
                          <a:solidFill>
                            <a:srgbClr val="000000"/>
                          </a:solidFill>
                          <a:latin typeface="Archivo"/>
                          <a:ea typeface="Archivo"/>
                          <a:cs typeface="Archivo"/>
                          <a:sym typeface="Archivo"/>
                        </a:rPr>
                        <a:t>V0.8.0.S.G.ND.3</a:t>
                      </a:r>
                      <a:endParaRPr sz="1100">
                        <a:latin typeface="Archivo"/>
                        <a:ea typeface="Archivo"/>
                        <a:cs typeface="Archivo"/>
                        <a:sym typeface="Archivo"/>
                      </a:endParaRPr>
                    </a:p>
                    <a:p>
                      <a:pPr marL="0" marR="0" lvl="0" indent="0" algn="ctr" rtl="0">
                        <a:lnSpc>
                          <a:spcPct val="100000"/>
                        </a:lnSpc>
                        <a:spcBef>
                          <a:spcPts val="0"/>
                        </a:spcBef>
                        <a:spcAft>
                          <a:spcPts val="0"/>
                        </a:spcAft>
                        <a:buNone/>
                      </a:pPr>
                      <a:r>
                        <a:rPr lang="en" sz="1100" i="0" u="none" strike="noStrike" cap="none">
                          <a:solidFill>
                            <a:srgbClr val="000000"/>
                          </a:solidFill>
                          <a:latin typeface="Archivo"/>
                          <a:ea typeface="Archivo"/>
                          <a:cs typeface="Archivo"/>
                          <a:sym typeface="Archivo"/>
                        </a:rPr>
                        <a:t> V0.9.0.S.G.ND.5</a:t>
                      </a:r>
                      <a:endParaRPr sz="1100" i="0" u="none" strike="noStrike" cap="none">
                        <a:solidFill>
                          <a:srgbClr val="000000"/>
                        </a:solidFill>
                        <a:latin typeface="Archivo"/>
                        <a:ea typeface="Archivo"/>
                        <a:cs typeface="Archivo"/>
                        <a:sym typeface="Archivo"/>
                      </a:endParaRPr>
                    </a:p>
                  </a:txBody>
                  <a:tcPr marL="54233" marR="54233" marT="0" marB="0" anchor="ctr"/>
                </a:tc>
                <a:extLst>
                  <a:ext uri="{0D108BD9-81ED-4DB2-BD59-A6C34878D82A}">
                    <a16:rowId xmlns:a16="http://schemas.microsoft.com/office/drawing/2014/main" val="10002"/>
                  </a:ext>
                </a:extLst>
              </a:tr>
              <a:tr h="1740767">
                <a:tc>
                  <a:txBody>
                    <a:bodyPr/>
                    <a:lstStyle/>
                    <a:p>
                      <a:pPr marL="0" marR="0" lvl="0" indent="0" algn="ctr" rtl="0">
                        <a:lnSpc>
                          <a:spcPct val="100000"/>
                        </a:lnSpc>
                        <a:spcBef>
                          <a:spcPts val="0"/>
                        </a:spcBef>
                        <a:spcAft>
                          <a:spcPts val="0"/>
                        </a:spcAft>
                        <a:buNone/>
                      </a:pPr>
                      <a:r>
                        <a:rPr lang="en" sz="1300" b="1" u="none" strike="noStrike" cap="none">
                          <a:latin typeface="Archivo"/>
                          <a:ea typeface="Archivo"/>
                          <a:cs typeface="Archivo"/>
                          <a:sym typeface="Archivo"/>
                        </a:rPr>
                        <a:t>Release Highlights</a:t>
                      </a:r>
                      <a:endParaRPr sz="1300" b="1" u="none" strike="noStrike" cap="none">
                        <a:latin typeface="Archivo"/>
                        <a:ea typeface="Archivo"/>
                        <a:cs typeface="Archivo"/>
                        <a:sym typeface="Archivo"/>
                      </a:endParaRPr>
                    </a:p>
                  </a:txBody>
                  <a:tcPr marL="54233" marR="54233" marT="0" marB="0" anchor="ctr"/>
                </a:tc>
                <a:tc>
                  <a:txBody>
                    <a:bodyPr/>
                    <a:lstStyle/>
                    <a:p>
                      <a:pPr marL="0" marR="0" lvl="0" indent="0" algn="ctr" rtl="0">
                        <a:lnSpc>
                          <a:spcPct val="100000"/>
                        </a:lnSpc>
                        <a:spcBef>
                          <a:spcPts val="0"/>
                        </a:spcBef>
                        <a:spcAft>
                          <a:spcPts val="0"/>
                        </a:spcAft>
                        <a:buNone/>
                      </a:pPr>
                      <a:r>
                        <a:rPr lang="en" sz="1100" i="0" u="none" strike="noStrike" cap="none">
                          <a:solidFill>
                            <a:srgbClr val="000000"/>
                          </a:solidFill>
                          <a:latin typeface="Archivo"/>
                          <a:ea typeface="Archivo"/>
                          <a:cs typeface="Archivo"/>
                          <a:sym typeface="Archivo"/>
                        </a:rPr>
                        <a:t>40% Automated unit tests, Reduction in false positive testing, Precision testing against historical tests, Integration of Selenium with Jenkins CI/CD</a:t>
                      </a:r>
                      <a:endParaRPr sz="1100" i="0" u="none" strike="noStrike" cap="none">
                        <a:solidFill>
                          <a:srgbClr val="000000"/>
                        </a:solidFill>
                        <a:latin typeface="Archivo"/>
                        <a:ea typeface="Archivo"/>
                        <a:cs typeface="Archivo"/>
                        <a:sym typeface="Archivo"/>
                      </a:endParaRPr>
                    </a:p>
                    <a:p>
                      <a:pPr marL="0" marR="0" lvl="0" indent="0" algn="ctr" rtl="0">
                        <a:lnSpc>
                          <a:spcPct val="100000"/>
                        </a:lnSpc>
                        <a:spcBef>
                          <a:spcPts val="0"/>
                        </a:spcBef>
                        <a:spcAft>
                          <a:spcPts val="0"/>
                        </a:spcAft>
                        <a:buNone/>
                      </a:pPr>
                      <a:endParaRPr sz="1100">
                        <a:latin typeface="Archivo"/>
                        <a:ea typeface="Archivo"/>
                        <a:cs typeface="Archivo"/>
                        <a:sym typeface="Archivo"/>
                      </a:endParaRPr>
                    </a:p>
                    <a:p>
                      <a:pPr marL="0" marR="0" lvl="0" indent="0" algn="l" rtl="0">
                        <a:lnSpc>
                          <a:spcPct val="100000"/>
                        </a:lnSpc>
                        <a:spcBef>
                          <a:spcPts val="0"/>
                        </a:spcBef>
                        <a:spcAft>
                          <a:spcPts val="0"/>
                        </a:spcAft>
                        <a:buNone/>
                      </a:pPr>
                      <a:endParaRPr sz="1100">
                        <a:latin typeface="Archivo"/>
                        <a:ea typeface="Archivo"/>
                        <a:cs typeface="Archivo"/>
                        <a:sym typeface="Archivo"/>
                      </a:endParaRPr>
                    </a:p>
                  </a:txBody>
                  <a:tcPr marL="54233" marR="54233" marT="0" marB="0" anchor="ctr"/>
                </a:tc>
                <a:tc>
                  <a:txBody>
                    <a:bodyPr/>
                    <a:lstStyle/>
                    <a:p>
                      <a:pPr marL="0" marR="0" lvl="0" indent="0" algn="ctr" rtl="0">
                        <a:lnSpc>
                          <a:spcPct val="100000"/>
                        </a:lnSpc>
                        <a:spcBef>
                          <a:spcPts val="0"/>
                        </a:spcBef>
                        <a:spcAft>
                          <a:spcPts val="0"/>
                        </a:spcAft>
                        <a:buNone/>
                      </a:pPr>
                      <a:r>
                        <a:rPr lang="en" sz="1100">
                          <a:latin typeface="Archivo"/>
                          <a:ea typeface="Archivo"/>
                          <a:cs typeface="Archivo"/>
                          <a:sym typeface="Archivo"/>
                        </a:rPr>
                        <a:t>Selenium Grid feature added, 33% r</a:t>
                      </a:r>
                      <a:r>
                        <a:rPr lang="en" sz="1100" i="0" u="none" strike="noStrike" cap="none">
                          <a:solidFill>
                            <a:srgbClr val="000000"/>
                          </a:solidFill>
                          <a:latin typeface="Archivo"/>
                          <a:ea typeface="Archivo"/>
                          <a:cs typeface="Archivo"/>
                          <a:sym typeface="Archivo"/>
                        </a:rPr>
                        <a:t>educed </a:t>
                      </a:r>
                      <a:r>
                        <a:rPr lang="en" sz="1100" i="0" strike="noStrike" cap="none">
                          <a:solidFill>
                            <a:srgbClr val="000000"/>
                          </a:solidFill>
                          <a:latin typeface="Archivo"/>
                          <a:ea typeface="Archivo"/>
                          <a:cs typeface="Archivo"/>
                          <a:sym typeface="Archivo"/>
                        </a:rPr>
                        <a:t>setup time</a:t>
                      </a:r>
                      <a:r>
                        <a:rPr lang="en" sz="1100" i="0" u="none" strike="noStrike" cap="none">
                          <a:solidFill>
                            <a:srgbClr val="000000"/>
                          </a:solidFill>
                          <a:latin typeface="Archivo"/>
                          <a:ea typeface="Archivo"/>
                          <a:cs typeface="Archivo"/>
                          <a:sym typeface="Archivo"/>
                        </a:rPr>
                        <a:t> to 48 hours </a:t>
                      </a:r>
                      <a:endParaRPr sz="1100" i="0" u="none" strike="noStrike" cap="none">
                        <a:solidFill>
                          <a:srgbClr val="000000"/>
                        </a:solidFill>
                        <a:latin typeface="Archivo"/>
                        <a:ea typeface="Archivo"/>
                        <a:cs typeface="Archivo"/>
                        <a:sym typeface="Archivo"/>
                      </a:endParaRPr>
                    </a:p>
                  </a:txBody>
                  <a:tcPr marL="54233" marR="54233" marT="0" marB="0" anchor="ctr"/>
                </a:tc>
                <a:tc>
                  <a:txBody>
                    <a:bodyPr/>
                    <a:lstStyle/>
                    <a:p>
                      <a:pPr marL="0" marR="0" lvl="0" indent="0" algn="ctr" rtl="0">
                        <a:lnSpc>
                          <a:spcPct val="100000"/>
                        </a:lnSpc>
                        <a:spcBef>
                          <a:spcPts val="0"/>
                        </a:spcBef>
                        <a:spcAft>
                          <a:spcPts val="0"/>
                        </a:spcAft>
                        <a:buNone/>
                      </a:pPr>
                      <a:r>
                        <a:rPr lang="en" sz="1100">
                          <a:latin typeface="Archivo"/>
                          <a:ea typeface="Archivo"/>
                          <a:cs typeface="Archivo"/>
                          <a:sym typeface="Archivo"/>
                        </a:rPr>
                        <a:t>Over 95%</a:t>
                      </a:r>
                      <a:r>
                        <a:rPr lang="en" sz="1100" i="0" u="none" strike="noStrike" cap="none">
                          <a:solidFill>
                            <a:srgbClr val="000000"/>
                          </a:solidFill>
                          <a:latin typeface="Archivo"/>
                          <a:ea typeface="Archivo"/>
                          <a:cs typeface="Archivo"/>
                          <a:sym typeface="Archivo"/>
                        </a:rPr>
                        <a:t> regression test</a:t>
                      </a:r>
                      <a:r>
                        <a:rPr lang="en" sz="1100">
                          <a:latin typeface="Archivo"/>
                          <a:ea typeface="Archivo"/>
                          <a:cs typeface="Archivo"/>
                          <a:sym typeface="Archivo"/>
                        </a:rPr>
                        <a:t> pass rate</a:t>
                      </a:r>
                      <a:r>
                        <a:rPr lang="en" sz="1100" i="0" u="none" strike="noStrike" cap="none">
                          <a:solidFill>
                            <a:srgbClr val="000000"/>
                          </a:solidFill>
                          <a:latin typeface="Archivo"/>
                          <a:ea typeface="Archivo"/>
                          <a:cs typeface="Archivo"/>
                          <a:sym typeface="Archivo"/>
                        </a:rPr>
                        <a:t>, </a:t>
                      </a:r>
                      <a:r>
                        <a:rPr lang="en" sz="1100"/>
                        <a:t>50% reduction in execution time to 48 hours for Selenium Grid tests across multiple browsers compared to initial execution time, </a:t>
                      </a:r>
                      <a:r>
                        <a:rPr lang="en" sz="1100">
                          <a:latin typeface="Archivo"/>
                          <a:ea typeface="Archivo"/>
                          <a:cs typeface="Archivo"/>
                          <a:sym typeface="Archivo"/>
                        </a:rPr>
                        <a:t>0 high severity bugs in test setup/execution</a:t>
                      </a:r>
                      <a:endParaRPr sz="1100" i="0" u="none" strike="noStrike" cap="none">
                        <a:solidFill>
                          <a:srgbClr val="000000"/>
                        </a:solidFill>
                        <a:latin typeface="Archivo"/>
                        <a:ea typeface="Archivo"/>
                        <a:cs typeface="Archivo"/>
                        <a:sym typeface="Archivo"/>
                      </a:endParaRPr>
                    </a:p>
                  </a:txBody>
                  <a:tcPr marL="54233" marR="54233" marT="0" marB="0" anchor="ctr"/>
                </a:tc>
                <a:tc>
                  <a:txBody>
                    <a:bodyPr/>
                    <a:lstStyle/>
                    <a:p>
                      <a:pPr marL="0" marR="0" lvl="0" indent="0" algn="ctr" rtl="0">
                        <a:lnSpc>
                          <a:spcPct val="100000"/>
                        </a:lnSpc>
                        <a:spcBef>
                          <a:spcPts val="0"/>
                        </a:spcBef>
                        <a:spcAft>
                          <a:spcPts val="0"/>
                        </a:spcAft>
                        <a:buNone/>
                      </a:pPr>
                      <a:r>
                        <a:rPr lang="en" sz="1100">
                          <a:latin typeface="Archivo"/>
                          <a:ea typeface="Archivo"/>
                          <a:cs typeface="Archivo"/>
                          <a:sym typeface="Archivo"/>
                        </a:rPr>
                        <a:t>JUnit reporting feature added, 50% reduction in false positives rate with 97% precision, Beta testing</a:t>
                      </a:r>
                      <a:endParaRPr sz="1100">
                        <a:latin typeface="Archivo"/>
                        <a:ea typeface="Archivo"/>
                        <a:cs typeface="Archivo"/>
                        <a:sym typeface="Archivo"/>
                      </a:endParaRPr>
                    </a:p>
                  </a:txBody>
                  <a:tcPr marL="54233" marR="54233" marT="0" marB="0" anchor="ctr"/>
                </a:tc>
                <a:tc>
                  <a:txBody>
                    <a:bodyPr/>
                    <a:lstStyle/>
                    <a:p>
                      <a:pPr marL="0" marR="0" lvl="0" indent="0" algn="ctr" rtl="0">
                        <a:lnSpc>
                          <a:spcPct val="100000"/>
                        </a:lnSpc>
                        <a:spcBef>
                          <a:spcPts val="0"/>
                        </a:spcBef>
                        <a:spcAft>
                          <a:spcPts val="0"/>
                        </a:spcAft>
                        <a:buNone/>
                      </a:pPr>
                      <a:r>
                        <a:rPr lang="en" sz="1100">
                          <a:latin typeface="Archivo"/>
                          <a:ea typeface="Archivo"/>
                          <a:cs typeface="Archivo"/>
                          <a:sym typeface="Archivo"/>
                        </a:rPr>
                        <a:t>75% reduction in test execution time to 24 hours </a:t>
                      </a:r>
                      <a:r>
                        <a:rPr lang="en" sz="1100"/>
                        <a:t>compared to initial execution time, total turnaround time (setup &amp; execution) is 72 hours</a:t>
                      </a:r>
                      <a:endParaRPr sz="1100" i="0" u="none" strike="noStrike" cap="none">
                        <a:solidFill>
                          <a:srgbClr val="000000"/>
                        </a:solidFill>
                        <a:latin typeface="Archivo"/>
                        <a:ea typeface="Archivo"/>
                        <a:cs typeface="Archivo"/>
                        <a:sym typeface="Archivo"/>
                      </a:endParaRPr>
                    </a:p>
                  </a:txBody>
                  <a:tcPr marL="54233" marR="54233" marT="0" marB="0" anchor="ctr"/>
                </a:tc>
                <a:tc>
                  <a:txBody>
                    <a:bodyPr/>
                    <a:lstStyle/>
                    <a:p>
                      <a:pPr marL="0" marR="0" lvl="0" indent="0" algn="ctr" rtl="0">
                        <a:lnSpc>
                          <a:spcPct val="100000"/>
                        </a:lnSpc>
                        <a:spcBef>
                          <a:spcPts val="0"/>
                        </a:spcBef>
                        <a:spcAft>
                          <a:spcPts val="0"/>
                        </a:spcAft>
                        <a:buNone/>
                      </a:pPr>
                      <a:r>
                        <a:rPr lang="en" sz="1100">
                          <a:latin typeface="Archivo"/>
                          <a:ea typeface="Archivo"/>
                          <a:cs typeface="Archivo"/>
                          <a:sym typeface="Archivo"/>
                        </a:rPr>
                        <a:t>0  control related security incidents, limit security incident response time to 1 hour</a:t>
                      </a:r>
                      <a:endParaRPr sz="1100" i="0" u="none" strike="noStrike" cap="none">
                        <a:solidFill>
                          <a:srgbClr val="000000"/>
                        </a:solidFill>
                        <a:latin typeface="Archivo"/>
                        <a:ea typeface="Archivo"/>
                        <a:cs typeface="Archivo"/>
                        <a:sym typeface="Archivo"/>
                      </a:endParaRPr>
                    </a:p>
                  </a:txBody>
                  <a:tcPr marL="54233" marR="54233" marT="0" marB="0" anchor="ctr"/>
                </a:tc>
                <a:extLst>
                  <a:ext uri="{0D108BD9-81ED-4DB2-BD59-A6C34878D82A}">
                    <a16:rowId xmlns:a16="http://schemas.microsoft.com/office/drawing/2014/main" val="10003"/>
                  </a:ext>
                </a:extLst>
              </a:tr>
              <a:tr h="1585400">
                <a:tc>
                  <a:txBody>
                    <a:bodyPr/>
                    <a:lstStyle/>
                    <a:p>
                      <a:pPr marL="0" marR="0" lvl="0" indent="0" algn="ctr" rtl="0">
                        <a:lnSpc>
                          <a:spcPct val="100000"/>
                        </a:lnSpc>
                        <a:spcBef>
                          <a:spcPts val="0"/>
                        </a:spcBef>
                        <a:spcAft>
                          <a:spcPts val="0"/>
                        </a:spcAft>
                        <a:buNone/>
                      </a:pPr>
                      <a:r>
                        <a:rPr lang="en" sz="1300" b="1" u="none" strike="noStrike" cap="none">
                          <a:latin typeface="Archivo"/>
                          <a:ea typeface="Archivo"/>
                          <a:cs typeface="Archivo"/>
                          <a:sym typeface="Archivo"/>
                        </a:rPr>
                        <a:t>Key Contents</a:t>
                      </a:r>
                      <a:endParaRPr sz="1300" b="1" u="none" strike="noStrike" cap="none">
                        <a:latin typeface="Archivo"/>
                        <a:ea typeface="Archivo"/>
                        <a:cs typeface="Archivo"/>
                        <a:sym typeface="Archivo"/>
                      </a:endParaRPr>
                    </a:p>
                  </a:txBody>
                  <a:tcPr marL="54233" marR="54233" marT="0" marB="0" anchor="ctr"/>
                </a:tc>
                <a:tc>
                  <a:txBody>
                    <a:bodyPr/>
                    <a:lstStyle/>
                    <a:p>
                      <a:pPr marL="0" marR="0" lvl="0" indent="0" algn="ctr" rtl="0">
                        <a:lnSpc>
                          <a:spcPct val="100000"/>
                        </a:lnSpc>
                        <a:spcBef>
                          <a:spcPts val="0"/>
                        </a:spcBef>
                        <a:spcAft>
                          <a:spcPts val="0"/>
                        </a:spcAft>
                        <a:buClr>
                          <a:srgbClr val="000000"/>
                        </a:buClr>
                        <a:buSzPts val="800"/>
                        <a:buFont typeface="Arial"/>
                        <a:buNone/>
                      </a:pPr>
                      <a:r>
                        <a:rPr lang="en" sz="1100" i="0" u="none" strike="noStrike" cap="none">
                          <a:solidFill>
                            <a:srgbClr val="000000"/>
                          </a:solidFill>
                          <a:latin typeface="Archivo"/>
                          <a:ea typeface="Archivo"/>
                          <a:cs typeface="Archivo"/>
                          <a:sym typeface="Archivo"/>
                        </a:rPr>
                        <a:t>Test Script Set, False Positive Patch, Test result reports, Execution time summary</a:t>
                      </a:r>
                      <a:endParaRPr sz="1100" i="0" u="none" strike="noStrike" cap="none">
                        <a:solidFill>
                          <a:srgbClr val="000000"/>
                        </a:solidFill>
                        <a:latin typeface="Archivo"/>
                        <a:ea typeface="Archivo"/>
                        <a:cs typeface="Archivo"/>
                        <a:sym typeface="Archivo"/>
                      </a:endParaRPr>
                    </a:p>
                    <a:p>
                      <a:pPr marL="0" marR="0" lvl="0" indent="0" algn="ctr" rtl="0">
                        <a:lnSpc>
                          <a:spcPct val="100000"/>
                        </a:lnSpc>
                        <a:spcBef>
                          <a:spcPts val="0"/>
                        </a:spcBef>
                        <a:spcAft>
                          <a:spcPts val="0"/>
                        </a:spcAft>
                        <a:buNone/>
                      </a:pPr>
                      <a:endParaRPr sz="1100" i="0" u="none" strike="noStrike" cap="none">
                        <a:solidFill>
                          <a:srgbClr val="000000"/>
                        </a:solidFill>
                        <a:latin typeface="Archivo"/>
                        <a:ea typeface="Archivo"/>
                        <a:cs typeface="Archivo"/>
                        <a:sym typeface="Archivo"/>
                      </a:endParaRPr>
                    </a:p>
                  </a:txBody>
                  <a:tcPr marL="54233" marR="54233" marT="0" marB="0" anchor="ctr"/>
                </a:tc>
                <a:tc>
                  <a:txBody>
                    <a:bodyPr/>
                    <a:lstStyle/>
                    <a:p>
                      <a:pPr marL="0" marR="0" lvl="0" indent="0" algn="ctr" rtl="0">
                        <a:lnSpc>
                          <a:spcPct val="100000"/>
                        </a:lnSpc>
                        <a:spcBef>
                          <a:spcPts val="0"/>
                        </a:spcBef>
                        <a:spcAft>
                          <a:spcPts val="0"/>
                        </a:spcAft>
                        <a:buNone/>
                      </a:pPr>
                      <a:r>
                        <a:rPr lang="en" sz="1100" i="0" u="none" strike="noStrike" cap="none">
                          <a:solidFill>
                            <a:srgbClr val="000000"/>
                          </a:solidFill>
                          <a:latin typeface="Archivo"/>
                          <a:ea typeface="Archivo"/>
                          <a:cs typeface="Archivo"/>
                          <a:sym typeface="Archivo"/>
                        </a:rPr>
                        <a:t>Selenium Grid configuration file, Setup </a:t>
                      </a:r>
                      <a:r>
                        <a:rPr lang="en" sz="1100">
                          <a:latin typeface="Archivo"/>
                          <a:ea typeface="Archivo"/>
                          <a:cs typeface="Archivo"/>
                          <a:sym typeface="Archivo"/>
                        </a:rPr>
                        <a:t>t</a:t>
                      </a:r>
                      <a:r>
                        <a:rPr lang="en" sz="1100" i="0" u="none" strike="noStrike" cap="none">
                          <a:solidFill>
                            <a:srgbClr val="000000"/>
                          </a:solidFill>
                          <a:latin typeface="Archivo"/>
                          <a:ea typeface="Archivo"/>
                          <a:cs typeface="Archivo"/>
                          <a:sym typeface="Archivo"/>
                        </a:rPr>
                        <a:t>ime </a:t>
                      </a:r>
                      <a:r>
                        <a:rPr lang="en" sz="1100">
                          <a:latin typeface="Archivo"/>
                          <a:ea typeface="Archivo"/>
                          <a:cs typeface="Archivo"/>
                          <a:sym typeface="Archivo"/>
                        </a:rPr>
                        <a:t>report</a:t>
                      </a:r>
                      <a:endParaRPr sz="1100" i="0" u="none" strike="noStrike" cap="none">
                        <a:solidFill>
                          <a:srgbClr val="000000"/>
                        </a:solidFill>
                        <a:latin typeface="Archivo"/>
                        <a:ea typeface="Archivo"/>
                        <a:cs typeface="Archivo"/>
                        <a:sym typeface="Archivo"/>
                      </a:endParaRPr>
                    </a:p>
                  </a:txBody>
                  <a:tcPr marL="54233" marR="54233" marT="0" marB="0" anchor="ctr"/>
                </a:tc>
                <a:tc>
                  <a:txBody>
                    <a:bodyPr/>
                    <a:lstStyle/>
                    <a:p>
                      <a:pPr marL="0" marR="0" lvl="0" indent="0" algn="ctr" rtl="0">
                        <a:lnSpc>
                          <a:spcPct val="100000"/>
                        </a:lnSpc>
                        <a:spcBef>
                          <a:spcPts val="0"/>
                        </a:spcBef>
                        <a:spcAft>
                          <a:spcPts val="0"/>
                        </a:spcAft>
                        <a:buNone/>
                      </a:pPr>
                      <a:r>
                        <a:rPr lang="en" sz="1100" i="0" u="none" strike="noStrike" cap="none">
                          <a:solidFill>
                            <a:srgbClr val="000000"/>
                          </a:solidFill>
                          <a:latin typeface="Archivo"/>
                          <a:ea typeface="Archivo"/>
                          <a:cs typeface="Archivo"/>
                          <a:sym typeface="Archivo"/>
                        </a:rPr>
                        <a:t>Jenkins Configuration, Regression test reports, Ex</a:t>
                      </a:r>
                      <a:r>
                        <a:rPr lang="en" sz="1100">
                          <a:latin typeface="Archivo"/>
                          <a:ea typeface="Archivo"/>
                          <a:cs typeface="Archivo"/>
                          <a:sym typeface="Archivo"/>
                        </a:rPr>
                        <a:t>ecution time summary</a:t>
                      </a:r>
                      <a:endParaRPr sz="1100" i="0" u="none" strike="noStrike" cap="none">
                        <a:solidFill>
                          <a:srgbClr val="000000"/>
                        </a:solidFill>
                        <a:latin typeface="Archivo"/>
                        <a:ea typeface="Archivo"/>
                        <a:cs typeface="Archivo"/>
                        <a:sym typeface="Archivo"/>
                      </a:endParaRPr>
                    </a:p>
                  </a:txBody>
                  <a:tcPr marL="54233" marR="54233" marT="0" marB="0" anchor="ctr"/>
                </a:tc>
                <a:tc>
                  <a:txBody>
                    <a:bodyPr/>
                    <a:lstStyle/>
                    <a:p>
                      <a:pPr marL="0" marR="0" lvl="0" indent="0" algn="ctr" rtl="0">
                        <a:lnSpc>
                          <a:spcPct val="100000"/>
                        </a:lnSpc>
                        <a:spcBef>
                          <a:spcPts val="0"/>
                        </a:spcBef>
                        <a:spcAft>
                          <a:spcPts val="0"/>
                        </a:spcAft>
                        <a:buNone/>
                      </a:pPr>
                      <a:r>
                        <a:rPr lang="en" sz="1100" i="0" u="none" strike="noStrike" cap="none">
                          <a:solidFill>
                            <a:srgbClr val="000000"/>
                          </a:solidFill>
                          <a:latin typeface="Archivo"/>
                          <a:ea typeface="Archivo"/>
                          <a:cs typeface="Archivo"/>
                          <a:sym typeface="Archivo"/>
                        </a:rPr>
                        <a:t>Selenium WebDriver configuration file, Beta test feedback and validation reports</a:t>
                      </a:r>
                      <a:endParaRPr sz="1100" i="0" u="none" strike="noStrike" cap="none">
                        <a:solidFill>
                          <a:srgbClr val="000000"/>
                        </a:solidFill>
                        <a:latin typeface="Archivo"/>
                        <a:ea typeface="Archivo"/>
                        <a:cs typeface="Archivo"/>
                        <a:sym typeface="Archivo"/>
                      </a:endParaRPr>
                    </a:p>
                  </a:txBody>
                  <a:tcPr marL="54233" marR="54233" marT="0" marB="0" anchor="ctr"/>
                </a:tc>
                <a:tc>
                  <a:txBody>
                    <a:bodyPr/>
                    <a:lstStyle/>
                    <a:p>
                      <a:pPr marL="0" marR="0" lvl="0" indent="0" algn="ctr" rtl="0">
                        <a:lnSpc>
                          <a:spcPct val="100000"/>
                        </a:lnSpc>
                        <a:spcBef>
                          <a:spcPts val="0"/>
                        </a:spcBef>
                        <a:spcAft>
                          <a:spcPts val="0"/>
                        </a:spcAft>
                        <a:buNone/>
                      </a:pPr>
                      <a:r>
                        <a:rPr lang="en" sz="1100" i="0" u="none" strike="noStrike" cap="none">
                          <a:solidFill>
                            <a:srgbClr val="000000"/>
                          </a:solidFill>
                          <a:latin typeface="Archivo"/>
                          <a:ea typeface="Archivo"/>
                          <a:cs typeface="Archivo"/>
                          <a:sym typeface="Archivo"/>
                        </a:rPr>
                        <a:t>Performance test reports</a:t>
                      </a:r>
                      <a:r>
                        <a:rPr lang="en" sz="1100">
                          <a:latin typeface="Archivo"/>
                          <a:ea typeface="Archivo"/>
                          <a:cs typeface="Archivo"/>
                          <a:sym typeface="Archivo"/>
                        </a:rPr>
                        <a:t>, System test reports, Execution time summary</a:t>
                      </a:r>
                      <a:endParaRPr sz="1100" i="0" u="none" strike="noStrike" cap="none">
                        <a:solidFill>
                          <a:srgbClr val="000000"/>
                        </a:solidFill>
                        <a:latin typeface="Archivo"/>
                        <a:ea typeface="Archivo"/>
                        <a:cs typeface="Archivo"/>
                        <a:sym typeface="Archivo"/>
                      </a:endParaRPr>
                    </a:p>
                  </a:txBody>
                  <a:tcPr marL="54233" marR="54233" marT="0" marB="0" anchor="ctr"/>
                </a:tc>
                <a:tc>
                  <a:txBody>
                    <a:bodyPr/>
                    <a:lstStyle/>
                    <a:p>
                      <a:pPr marL="0" marR="0" lvl="0" indent="0" algn="ctr" rtl="0">
                        <a:lnSpc>
                          <a:spcPct val="100000"/>
                        </a:lnSpc>
                        <a:spcBef>
                          <a:spcPts val="0"/>
                        </a:spcBef>
                        <a:spcAft>
                          <a:spcPts val="0"/>
                        </a:spcAft>
                        <a:buNone/>
                      </a:pPr>
                      <a:r>
                        <a:rPr lang="en" sz="1100" i="0" u="none" strike="noStrike" cap="none">
                          <a:solidFill>
                            <a:srgbClr val="000000"/>
                          </a:solidFill>
                          <a:latin typeface="Archivo"/>
                          <a:ea typeface="Archivo"/>
                          <a:cs typeface="Archivo"/>
                          <a:sym typeface="Archivo"/>
                        </a:rPr>
                        <a:t>Security test reports</a:t>
                      </a:r>
                      <a:endParaRPr sz="1100" i="0" u="none" strike="noStrike" cap="none">
                        <a:solidFill>
                          <a:srgbClr val="000000"/>
                        </a:solidFill>
                        <a:latin typeface="Archivo"/>
                        <a:ea typeface="Archivo"/>
                        <a:cs typeface="Archivo"/>
                        <a:sym typeface="Archivo"/>
                      </a:endParaRPr>
                    </a:p>
                  </a:txBody>
                  <a:tcPr marL="54233" marR="54233" marT="0" marB="0" anchor="ctr"/>
                </a:tc>
                <a:extLst>
                  <a:ext uri="{0D108BD9-81ED-4DB2-BD59-A6C34878D82A}">
                    <a16:rowId xmlns:a16="http://schemas.microsoft.com/office/drawing/2014/main" val="10004"/>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1376</Words>
  <Application>Microsoft Macintosh PowerPoint</Application>
  <PresentationFormat>Widescreen</PresentationFormat>
  <Paragraphs>130</Paragraphs>
  <Slides>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Aptos</vt:lpstr>
      <vt:lpstr>Aptos Display</vt:lpstr>
      <vt:lpstr>Archivo</vt:lpstr>
      <vt:lpstr>Arial</vt:lpstr>
      <vt:lpstr>Nunito Light</vt:lpstr>
      <vt:lpstr>Poppins</vt:lpstr>
      <vt:lpstr>Office Theme</vt:lpstr>
      <vt:lpstr>PowerPoint Presentation</vt:lpstr>
      <vt:lpstr>Release Criteria</vt:lpstr>
      <vt:lpstr>Release Checklist （Focus: Increment 1）</vt:lpstr>
      <vt:lpstr>Version Policy</vt:lpstr>
      <vt:lpstr>Release Plan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Louis Labellarte</dc:creator>
  <cp:lastModifiedBy>Louis Labellarte</cp:lastModifiedBy>
  <cp:revision>1</cp:revision>
  <dcterms:created xsi:type="dcterms:W3CDTF">2024-09-08T22:17:56Z</dcterms:created>
  <dcterms:modified xsi:type="dcterms:W3CDTF">2024-09-08T22:18:10Z</dcterms:modified>
</cp:coreProperties>
</file>