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4" r:id="rId2"/>
    <p:sldId id="285" r:id="rId3"/>
    <p:sldId id="286" r:id="rId4"/>
    <p:sldId id="28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D16A4-4E48-D144-BB34-968D2D2EF1BC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AA81-D96D-914B-8D9D-00B7627B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cf890f858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cf890f858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cfc5b992f8_6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cfc5b992f8_6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cfc5b992f8_6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cfc5b992f8_6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B8EA-F193-FD0D-B6CA-5209B5B97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FF63E-1C64-0BEB-9EA3-FA11655AD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3AEC1-6E2F-67D0-77A6-779F18A68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36B8E-1877-EC21-0155-58CB2712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F4B1-E503-545E-82B6-1E8CC290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0598-0891-BFF5-879C-670AC744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4B205-9820-EE12-7BBC-28FC4371C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5764-6991-10D0-2780-F7B8D819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8DFF-6D9A-0B6E-255A-6F05693E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0D96-852B-5352-38A4-5A1BDC8C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A255A-13A6-7885-10B0-6F060BD21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B55BB-0715-9304-73AB-FCB1F090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C86A-EE1A-B874-ADE9-5A6FD8A8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81E0-3BE1-5315-F286-83D2BF5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8AAC-909C-EEB9-FE9F-BE93929C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3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952867" y="3117900"/>
            <a:ext cx="5775200" cy="2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054467" y="1553767"/>
            <a:ext cx="1758000" cy="122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9208066" y="3919539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664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6597008" y="2223500"/>
            <a:ext cx="4054400" cy="2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2"/>
          </p:nvPr>
        </p:nvSpPr>
        <p:spPr>
          <a:xfrm>
            <a:off x="1540600" y="2223500"/>
            <a:ext cx="4054400" cy="2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>
            <a:off x="34" y="5792067"/>
            <a:ext cx="12192004" cy="10659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 rot="5400000" flipH="1">
            <a:off x="-2326532" y="5417471"/>
            <a:ext cx="6953408" cy="6817712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090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F26-384C-C250-F9D7-4F1229E2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0961-F338-8414-6EC3-A3198AF1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80C5-51BF-4A54-906C-434A43D8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B4A13-2447-4F98-6918-EC9CA42C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E1A3-DAD1-11DC-05AE-DDC51EAE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5825-ED8C-AD5B-F5D5-2F5F56CF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365E-6E92-9984-FBB2-D073E467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6C95-BA38-1AD6-B151-5FC3F7A5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5ADAA-20A2-F8D0-6902-D69A930B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EC3F-F58D-3525-27CD-E76296CE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A896-CCB2-A8ED-8F27-DE190C2F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0413-F72E-6B04-E582-424685964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D08C0-7E6B-8778-47AE-C421E97F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8EA8E-1777-78EF-A488-F7BB65C6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0EEE9-5F08-499E-5557-894F2F98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BD236-F896-AABB-484D-D0D52329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AA8D-90DD-BEEC-8CCF-D1CDD7D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0F94E-DD7A-03A4-EA87-2D1E1890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3B1BA-40D7-8190-5198-777F7CE13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0822A-3F28-F201-C4E9-33D1016DE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8EBEA-FCA0-F229-CC91-8FE7A4AF1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2E9AB-3465-38B8-6A7F-AB38A65A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2B4FD-6E0E-EC58-83E1-89202557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0FAB1-D19F-6287-4C2E-C0A5CF9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BBC8-B867-67EB-21EC-E29A84C1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C5EF68-A1AD-BFFE-457D-E98B85A2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738F6-E9A2-B166-2524-0743CFF5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E44E5-2445-F637-E427-80D63B5F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617CE-D73A-7695-4C28-1D2BF7A5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69A1F-CC8E-EC6E-5E83-B438F2F1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8AA31-72B2-8CDC-1B7D-F81C03B8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A0D5-77A8-4018-EB0D-14C025BB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B243-54DE-49CC-D581-E9728A99A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A8C5-4FAF-FC66-4959-61D18402B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92B9C-3758-52EF-9521-FD16592B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DEA8B-F91E-5562-EA38-8B345B2E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435BE-638B-F9C8-E1BD-AFACEF34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FBA5-C9B0-7E68-3C8C-A9D93C5D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A2618-B9EA-E4A9-B19C-C52124D5E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1039-8952-E463-A1A9-614DD2EB2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FCADF-73AC-8856-D20A-F29D8035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8C414-A612-D8C3-5E2B-AAA83729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B78B6-A6D9-4C34-C22D-F2F057D3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FB2B0-502C-1C4C-C1F8-D7904090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0C0AF-A042-2676-F604-5CD6C9FD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EE1B-959C-7699-7C6E-1CC5618FF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5A3BE-3B87-AD49-A926-6AD4A941773C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B334-45A4-5E90-8150-2B185C2C0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FE8E-07BA-0ACB-1705-D719EA0B3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8B7AC-8CA1-CF4C-B79E-48FB81C3D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9"/>
          <p:cNvSpPr txBox="1">
            <a:spLocks noGrp="1"/>
          </p:cNvSpPr>
          <p:nvPr>
            <p:ph type="title"/>
          </p:nvPr>
        </p:nvSpPr>
        <p:spPr>
          <a:xfrm>
            <a:off x="4044867" y="2554500"/>
            <a:ext cx="6488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SDLC Model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72" name="Google Shape;872;p79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25668" y="1"/>
            <a:ext cx="400696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79"/>
          <p:cNvSpPr/>
          <p:nvPr/>
        </p:nvSpPr>
        <p:spPr>
          <a:xfrm flipH="1">
            <a:off x="-2526001" y="2440922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74" name="Google Shape;874;p79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0"/>
          <p:cNvSpPr txBox="1">
            <a:spLocks noGrp="1"/>
          </p:cNvSpPr>
          <p:nvPr>
            <p:ph type="title"/>
          </p:nvPr>
        </p:nvSpPr>
        <p:spPr>
          <a:xfrm>
            <a:off x="960000" y="3711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Why</a:t>
            </a:r>
            <a:r>
              <a:rPr lang="en">
                <a:solidFill>
                  <a:schemeClr val="accent1"/>
                </a:solidFill>
              </a:rPr>
              <a:t> Incremental with SCRUM?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80" name="Google Shape;880;p80"/>
          <p:cNvSpPr txBox="1"/>
          <p:nvPr/>
        </p:nvSpPr>
        <p:spPr>
          <a:xfrm>
            <a:off x="3157633" y="5781133"/>
            <a:ext cx="88776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[1] ScrumStudy. Scrum and Quality. Retrieved April 22, 2024 from https://www.scrumstudy.com/whyscrum/scrum-quality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[2] Built In. Iterative vs. Incremental. Retrieved April 22, 2024 from https://builtin.com/software-engineering-perspectives/iterative-vs-incremental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[3] LinkedIn. Best Practices for Combining Extreme Programming. Retrieved April 22, 2024 from https://www.linkedin.com/advice/0/what-best-practices-combining-extreme-programming-19htc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[4] ScrumStudy. Scrum and Change. Retrieved April 22, 2024 from https://www.scrumstudy.com/whyscrum/scrum-change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81" name="Google Shape;881;p80"/>
          <p:cNvSpPr txBox="1"/>
          <p:nvPr/>
        </p:nvSpPr>
        <p:spPr>
          <a:xfrm>
            <a:off x="786000" y="1134733"/>
            <a:ext cx="10620000" cy="4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Our development model is made up of three distinct increments, each comprising two 4-week sprints. This structure allows us to progressively develop and deliver usable features of the end product, while being responsive to changing requirements and diverse stakeholder feedback. 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endParaRPr sz="13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Project Requirements: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Quality: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High repercussions require each feature to be rigorously tested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Flexibility: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Clear core requirements, but diverse stakeholders come with changing needs 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Early Delivery: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User feedback requirement, and high Selenium learning curve requires incremental feature familiarity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endParaRPr sz="1333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Blend Benefits:</a:t>
            </a:r>
            <a:endParaRPr sz="16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Each increment delivers deployable,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testable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software features, promptly enabling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learning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stakeholder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feedback. </a:t>
            </a:r>
            <a:r>
              <a:rPr lang="en" sz="1333"/>
              <a:t>[2]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Early issue identification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resolution to focus resources effectively. [2]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Scrum encourages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cross-department collaboration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and minimum viable product delivery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609585" indent="-406390" algn="just">
              <a:lnSpc>
                <a:spcPct val="115000"/>
              </a:lnSpc>
              <a:buClr>
                <a:schemeClr val="dk1"/>
              </a:buClr>
              <a:buSzPts val="1200"/>
              <a:buFont typeface="Archivo"/>
              <a:buChar char="●"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Flexible Scrum practices within each increment allow for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adaptation to changes.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[3]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just">
              <a:lnSpc>
                <a:spcPct val="115000"/>
              </a:lnSpc>
            </a:pP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82" name="Google Shape;882;p80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81"/>
          <p:cNvSpPr txBox="1">
            <a:spLocks noGrp="1"/>
          </p:cNvSpPr>
          <p:nvPr>
            <p:ph type="title"/>
          </p:nvPr>
        </p:nvSpPr>
        <p:spPr>
          <a:xfrm>
            <a:off x="960000" y="371133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SDLC Ingredients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888" name="Google Shape;888;p81"/>
          <p:cNvGraphicFramePr/>
          <p:nvPr/>
        </p:nvGraphicFramePr>
        <p:xfrm>
          <a:off x="-16" y="12213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Project Requirements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Incremental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SCRUM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Other Principles</a:t>
                      </a:r>
                      <a:endParaRPr sz="1600" b="1"/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3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4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High Quality</a:t>
                      </a:r>
                      <a:endParaRPr sz="1600" b="1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Validation: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At the end of each increment, a testable feature is added, allowing for validation of requirements. [2]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Continuous Improvement: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Requirements are re-evaluated at the end of each sprint. [1] Regular in-person meetings with stakeholders ensure correct project direction.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Pair Programming: 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Ensures that interdepartmental tasks are high quality, efficient, and result in knowledge sharing. [3] Testing: Tests are developed to accompany user stories for these tasks. These tests further reduce ambiguities.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48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Change Accommodation</a:t>
                      </a:r>
                      <a:endParaRPr sz="1600" b="1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Flexible: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Each increment is split into 2 Sprints. Increment-level requirements can change with Sprint-level requirement churn. [2]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Sprint Planning &amp; Retrospective: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Short feedback loop (4 week Sprint) between project team and customer ensures accommodation of changing stakeholder requirements. [4]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90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Early Delivery </a:t>
                      </a:r>
                      <a:endParaRPr sz="1600" b="1"/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Deployable: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Each increment is expected result in an updated product, building upon the last increments' features. [2] This gives stakeholders time to learn how to use Selenium, as more features/tests are added.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Simplicity:</a:t>
                      </a:r>
                      <a:r>
                        <a:rPr lang="en" sz="13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 The team will focus on delivering the minimum functional solution first, then work on increasingly complex functionalities [3]</a:t>
                      </a:r>
                      <a:endParaRPr sz="13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38100" marR="381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9" name="Google Shape;889;p81"/>
          <p:cNvSpPr txBox="1"/>
          <p:nvPr/>
        </p:nvSpPr>
        <p:spPr>
          <a:xfrm>
            <a:off x="3145600" y="5869567"/>
            <a:ext cx="8877600" cy="11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[1] ScrumStudy. Scrum and Quality. Retrieved April 22, 2024 from https://www.scrumstudy.com/whyscrum/scrum-quality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[2] Built In. Iterative vs. Incremental. Retrieved April 22, 2024 from https://builtin.com/software-engineering-perspectives/iterative-vs-incremental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[3] LinkedIn. Best Practices for Combining Extreme Programming. Retrieved April 22, 2024 from https://www.linkedin.com/advice/0/what-best-practices-combining-extreme-programming-19htc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r>
              <a:rPr lang="en" sz="1067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[4] ScrumStudy. Scrum and Change. Retrieved April 22, 2024 from https://www.scrumstudy.com/whyscrum/scrum-change</a:t>
            </a:r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endParaRPr sz="1067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90" name="Google Shape;890;p81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18" y="203201"/>
            <a:ext cx="10578767" cy="6451601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82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Macintosh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Archivo</vt:lpstr>
      <vt:lpstr>Archivo Medium</vt:lpstr>
      <vt:lpstr>Arial</vt:lpstr>
      <vt:lpstr>Office Theme</vt:lpstr>
      <vt:lpstr>SDLC Model</vt:lpstr>
      <vt:lpstr>Why Incremental with SCRUM?</vt:lpstr>
      <vt:lpstr>SDLC Ingredients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Labellarte</dc:creator>
  <cp:lastModifiedBy>Louis Labellarte</cp:lastModifiedBy>
  <cp:revision>1</cp:revision>
  <dcterms:created xsi:type="dcterms:W3CDTF">2024-09-08T22:11:28Z</dcterms:created>
  <dcterms:modified xsi:type="dcterms:W3CDTF">2024-09-08T22:11:50Z</dcterms:modified>
</cp:coreProperties>
</file>