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p:cViewPr varScale="1">
        <p:scale>
          <a:sx n="121" d="100"/>
          <a:sy n="121"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093D5-F795-9A49-A14E-6002EC0E54B6}" type="datetimeFigureOut">
              <a:rPr lang="en-US" smtClean="0"/>
              <a:t>9/8/24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37A47-DD42-0D48-B708-232F149A6477}" type="slidenum">
              <a:rPr lang="en-US" smtClean="0"/>
              <a:t>‹#›</a:t>
            </a:fld>
            <a:endParaRPr lang="en-US"/>
          </a:p>
        </p:txBody>
      </p:sp>
    </p:spTree>
    <p:extLst>
      <p:ext uri="{BB962C8B-B14F-4D97-AF65-F5344CB8AC3E}">
        <p14:creationId xmlns:p14="http://schemas.microsoft.com/office/powerpoint/2010/main" val="3473554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cf890f858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cf890f858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2cfc5b992f8_1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2cfc5b992f8_1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2cf890f858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2cf890f858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2cfc5b992f8_1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2cfc5b992f8_1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cfc5b992f8_1_6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cfc5b992f8_1_6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cfc5b992f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cfc5b992f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cfc5b992f8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cfc5b992f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cfc5b992f8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cfc5b992f8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cfc5b992f8_6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cfc5b992f8_6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2cfc5b992f8_6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2cfc5b992f8_6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cfc5b992f8_6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cfc5b992f8_6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2cf890f858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2cf890f858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774E-AC57-87E2-E99B-838F3F63D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245BAD-0227-7EBD-4541-7EEE7EFBF8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F147D2-2D7A-C04D-9358-A326076F76EE}"/>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5" name="Footer Placeholder 4">
            <a:extLst>
              <a:ext uri="{FF2B5EF4-FFF2-40B4-BE49-F238E27FC236}">
                <a16:creationId xmlns:a16="http://schemas.microsoft.com/office/drawing/2014/main" id="{458E1A64-8CB2-6EBC-0A27-3CFC12E3F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02211-72FE-606B-AC65-910F5435CC7A}"/>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304750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18C9-8721-C945-EC60-4E681341A7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CE4122-130C-560C-3BDD-7B421656C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F611A-606E-907A-7066-88CD1AE8725C}"/>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5" name="Footer Placeholder 4">
            <a:extLst>
              <a:ext uri="{FF2B5EF4-FFF2-40B4-BE49-F238E27FC236}">
                <a16:creationId xmlns:a16="http://schemas.microsoft.com/office/drawing/2014/main" id="{ACEB7022-E129-4675-9B1A-F1B42F79D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40705-FD9A-D18B-BC8C-F89D79BA0C3A}"/>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232242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13C77-BD5C-0CA4-2E51-4240EFDB0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71F4DB-83F3-A85D-DBB4-E31BE2E15E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B1B8A-E4CB-0C82-7574-8A1DBA82AB2A}"/>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5" name="Footer Placeholder 4">
            <a:extLst>
              <a:ext uri="{FF2B5EF4-FFF2-40B4-BE49-F238E27FC236}">
                <a16:creationId xmlns:a16="http://schemas.microsoft.com/office/drawing/2014/main" id="{5468386F-E9DA-0449-1363-2C4E0681D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6F223-BCEF-F910-EDA9-A6F447EF706B}"/>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413162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952867" y="3117900"/>
            <a:ext cx="5775200" cy="201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5054467" y="1553767"/>
            <a:ext cx="1758000" cy="1221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5" name="Google Shape;15;p3"/>
          <p:cNvSpPr/>
          <p:nvPr/>
        </p:nvSpPr>
        <p:spPr>
          <a:xfrm rot="-5400000">
            <a:off x="9208066" y="3919539"/>
            <a:ext cx="6953935" cy="681822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8780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3472-9AC4-30C5-1943-89182D036D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710E3-E304-5F0D-5143-910C407D6A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69457-E562-66EC-9528-A14DE195D66E}"/>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5" name="Footer Placeholder 4">
            <a:extLst>
              <a:ext uri="{FF2B5EF4-FFF2-40B4-BE49-F238E27FC236}">
                <a16:creationId xmlns:a16="http://schemas.microsoft.com/office/drawing/2014/main" id="{FCB71F2B-B9EE-1A02-FBCD-E08AFAC56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13FC4-7856-5093-B633-05AEE3305FA0}"/>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331462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96A2-E3E4-02D6-D2B5-171D29A49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43E9FC-8412-9776-453A-94CB55AE93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C2008-3FE8-8621-984A-92BE477AA21D}"/>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5" name="Footer Placeholder 4">
            <a:extLst>
              <a:ext uri="{FF2B5EF4-FFF2-40B4-BE49-F238E27FC236}">
                <a16:creationId xmlns:a16="http://schemas.microsoft.com/office/drawing/2014/main" id="{683B5983-8B5A-298C-C25E-382A64C36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ABC32-5059-F248-6155-7B99FAA56945}"/>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156895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DD5E-84F4-930E-A89C-F4F8D88A0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D4FBBA-6F6B-4D67-6209-41A3D89D98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99A416-46B4-A789-0005-A3FD8BD6F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85A488-E4D1-BBFA-718C-028CADF6A7F5}"/>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6" name="Footer Placeholder 5">
            <a:extLst>
              <a:ext uri="{FF2B5EF4-FFF2-40B4-BE49-F238E27FC236}">
                <a16:creationId xmlns:a16="http://schemas.microsoft.com/office/drawing/2014/main" id="{4A3A52C1-4AA0-827C-D3F2-E31C14FB5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27558-3F83-79B3-650F-E21A33C7A7DD}"/>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83902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A6A7-E8F7-6912-FEFE-72A42832EE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E2F775-7231-8B32-B1C5-749A036AB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9EC678-2F05-0141-80CB-814AE0A40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AF0C3-509D-EBB2-7D17-3210C8FD7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1D9B57-423D-71EE-7C25-47A9B4AD45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C6868B-7691-CBD7-D733-C9A13D073474}"/>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8" name="Footer Placeholder 7">
            <a:extLst>
              <a:ext uri="{FF2B5EF4-FFF2-40B4-BE49-F238E27FC236}">
                <a16:creationId xmlns:a16="http://schemas.microsoft.com/office/drawing/2014/main" id="{50ED416B-3200-25BF-8C99-8E52DFDF0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9C5FD-189F-F42F-5E83-647C214F8C46}"/>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146005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8C9F-2E5D-230E-4702-359563F2BF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89B6C3-F05D-1AB7-D088-E731ABAA9CDF}"/>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4" name="Footer Placeholder 3">
            <a:extLst>
              <a:ext uri="{FF2B5EF4-FFF2-40B4-BE49-F238E27FC236}">
                <a16:creationId xmlns:a16="http://schemas.microsoft.com/office/drawing/2014/main" id="{7D743148-29A0-7438-E9D3-9A2B32C290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4C8EB-9E4C-8654-3CEF-CC52D9984D79}"/>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148547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D11E9A-F03B-6D2C-F2E4-620DBEF30697}"/>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3" name="Footer Placeholder 2">
            <a:extLst>
              <a:ext uri="{FF2B5EF4-FFF2-40B4-BE49-F238E27FC236}">
                <a16:creationId xmlns:a16="http://schemas.microsoft.com/office/drawing/2014/main" id="{4D4EAC93-597C-3B2E-C031-AAA1F8F733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258B6-08F5-DA18-4D2C-ECEFFA07E38E}"/>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311241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351B-CEC5-0E37-0F49-DA9B680CA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C7D28-BA74-D2BF-B6C9-0C1812A1B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649922-79DC-9F72-50E6-FA7F5ACB7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71854-14C0-4385-E0CD-EE87E6B0AB01}"/>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6" name="Footer Placeholder 5">
            <a:extLst>
              <a:ext uri="{FF2B5EF4-FFF2-40B4-BE49-F238E27FC236}">
                <a16:creationId xmlns:a16="http://schemas.microsoft.com/office/drawing/2014/main" id="{0B190046-AED4-85BD-E0E5-51E27D604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93866-5796-0000-6F3E-54E81CA016DB}"/>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368966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0015-A408-985A-0C97-869906D63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1AD48D-5186-7D7F-D895-73BEFC3BC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7AC7EE-C731-D89E-DA87-42CD0008E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6CBF0-2C84-B197-3A3E-75FB31557501}"/>
              </a:ext>
            </a:extLst>
          </p:cNvPr>
          <p:cNvSpPr>
            <a:spLocks noGrp="1"/>
          </p:cNvSpPr>
          <p:nvPr>
            <p:ph type="dt" sz="half" idx="10"/>
          </p:nvPr>
        </p:nvSpPr>
        <p:spPr/>
        <p:txBody>
          <a:bodyPr/>
          <a:lstStyle/>
          <a:p>
            <a:fld id="{0B5767E3-9E9E-F54C-8B9E-5115EABBA186}" type="datetimeFigureOut">
              <a:rPr lang="en-US" smtClean="0"/>
              <a:t>9/8/24</a:t>
            </a:fld>
            <a:endParaRPr lang="en-US"/>
          </a:p>
        </p:txBody>
      </p:sp>
      <p:sp>
        <p:nvSpPr>
          <p:cNvPr id="6" name="Footer Placeholder 5">
            <a:extLst>
              <a:ext uri="{FF2B5EF4-FFF2-40B4-BE49-F238E27FC236}">
                <a16:creationId xmlns:a16="http://schemas.microsoft.com/office/drawing/2014/main" id="{27488194-67F3-39EE-B7B8-564C2FECC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71932-EEA7-B6D3-A278-5CFF2ABD50A8}"/>
              </a:ext>
            </a:extLst>
          </p:cNvPr>
          <p:cNvSpPr>
            <a:spLocks noGrp="1"/>
          </p:cNvSpPr>
          <p:nvPr>
            <p:ph type="sldNum" sz="quarter" idx="12"/>
          </p:nvPr>
        </p:nvSpPr>
        <p:spPr/>
        <p:txBody>
          <a:bodyPr/>
          <a:lstStyle/>
          <a:p>
            <a:fld id="{D8EE4E53-EC7B-6949-AC78-B5F43EADA23A}" type="slidenum">
              <a:rPr lang="en-US" smtClean="0"/>
              <a:t>‹#›</a:t>
            </a:fld>
            <a:endParaRPr lang="en-US"/>
          </a:p>
        </p:txBody>
      </p:sp>
    </p:spTree>
    <p:extLst>
      <p:ext uri="{BB962C8B-B14F-4D97-AF65-F5344CB8AC3E}">
        <p14:creationId xmlns:p14="http://schemas.microsoft.com/office/powerpoint/2010/main" val="182002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BD9EF-AFCC-4048-C4FE-E13CBD505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AAF0E2-1568-BFEA-5825-1A20DCDF8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DCD9F-CDD7-99D1-8A17-3FA676844D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5767E3-9E9E-F54C-8B9E-5115EABBA186}" type="datetimeFigureOut">
              <a:rPr lang="en-US" smtClean="0"/>
              <a:t>9/8/24</a:t>
            </a:fld>
            <a:endParaRPr lang="en-US"/>
          </a:p>
        </p:txBody>
      </p:sp>
      <p:sp>
        <p:nvSpPr>
          <p:cNvPr id="5" name="Footer Placeholder 4">
            <a:extLst>
              <a:ext uri="{FF2B5EF4-FFF2-40B4-BE49-F238E27FC236}">
                <a16:creationId xmlns:a16="http://schemas.microsoft.com/office/drawing/2014/main" id="{91BBCDBA-ACB4-2F34-D2F3-EF8A6D267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5FB4B72-57CC-75FD-7DDE-84AAD9A96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EE4E53-EC7B-6949-AC78-B5F43EADA23A}" type="slidenum">
              <a:rPr lang="en-US" smtClean="0"/>
              <a:t>‹#›</a:t>
            </a:fld>
            <a:endParaRPr lang="en-US"/>
          </a:p>
        </p:txBody>
      </p:sp>
    </p:spTree>
    <p:extLst>
      <p:ext uri="{BB962C8B-B14F-4D97-AF65-F5344CB8AC3E}">
        <p14:creationId xmlns:p14="http://schemas.microsoft.com/office/powerpoint/2010/main" val="503533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7"/>
          <p:cNvSpPr txBox="1">
            <a:spLocks noGrp="1"/>
          </p:cNvSpPr>
          <p:nvPr>
            <p:ph type="title"/>
          </p:nvPr>
        </p:nvSpPr>
        <p:spPr>
          <a:xfrm>
            <a:off x="4044867" y="2554500"/>
            <a:ext cx="6488400" cy="2015200"/>
          </a:xfrm>
          <a:prstGeom prst="rect">
            <a:avLst/>
          </a:prstGeom>
        </p:spPr>
        <p:txBody>
          <a:bodyPr spcFirstLastPara="1" vert="horz" wrap="square" lIns="121900" tIns="121900" rIns="121900" bIns="121900" rtlCol="0" anchor="ctr" anchorCtr="0">
            <a:noAutofit/>
          </a:bodyPr>
          <a:lstStyle/>
          <a:p>
            <a:r>
              <a:rPr lang="en"/>
              <a:t>Personas and User Stories</a:t>
            </a:r>
            <a:endParaRPr>
              <a:solidFill>
                <a:schemeClr val="accent1"/>
              </a:solidFill>
            </a:endParaRPr>
          </a:p>
        </p:txBody>
      </p:sp>
      <p:pic>
        <p:nvPicPr>
          <p:cNvPr id="540" name="Google Shape;540;p67"/>
          <p:cNvPicPr preferRelativeResize="0"/>
          <p:nvPr/>
        </p:nvPicPr>
        <p:blipFill rotWithShape="1">
          <a:blip r:embed="rId3">
            <a:alphaModFix/>
          </a:blip>
          <a:srcRect l="39171" r="5368"/>
          <a:stretch/>
        </p:blipFill>
        <p:spPr>
          <a:xfrm flipH="1">
            <a:off x="-25668" y="1"/>
            <a:ext cx="4006967" cy="6857999"/>
          </a:xfrm>
          <a:prstGeom prst="rect">
            <a:avLst/>
          </a:prstGeom>
          <a:noFill/>
          <a:ln>
            <a:noFill/>
          </a:ln>
        </p:spPr>
      </p:pic>
      <p:sp>
        <p:nvSpPr>
          <p:cNvPr id="541" name="Google Shape;541;p67"/>
          <p:cNvSpPr/>
          <p:nvPr/>
        </p:nvSpPr>
        <p:spPr>
          <a:xfrm flipH="1">
            <a:off x="-2526001" y="2440922"/>
            <a:ext cx="6953935" cy="681822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 name="Google Shape;542;p67"/>
          <p:cNvSpPr txBox="1"/>
          <p:nvPr/>
        </p:nvSpPr>
        <p:spPr>
          <a:xfrm>
            <a:off x="11517600" y="6559600"/>
            <a:ext cx="6744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Title</a:t>
            </a:r>
            <a:endParaRPr sz="1200">
              <a:solidFill>
                <a:schemeClr val="dk1"/>
              </a:solidFill>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graphicFrame>
        <p:nvGraphicFramePr>
          <p:cNvPr id="809" name="Google Shape;809;p76"/>
          <p:cNvGraphicFramePr/>
          <p:nvPr/>
        </p:nvGraphicFramePr>
        <p:xfrm>
          <a:off x="0" y="-16"/>
          <a:ext cx="4000000" cy="4000000"/>
        </p:xfrm>
        <a:graphic>
          <a:graphicData uri="http://schemas.openxmlformats.org/drawingml/2006/table">
            <a:tbl>
              <a:tblPr>
                <a:noFill/>
              </a:tblPr>
              <a:tblGrid>
                <a:gridCol w="1153233">
                  <a:extLst>
                    <a:ext uri="{9D8B030D-6E8A-4147-A177-3AD203B41FA5}">
                      <a16:colId xmlns:a16="http://schemas.microsoft.com/office/drawing/2014/main" val="20000"/>
                    </a:ext>
                  </a:extLst>
                </a:gridCol>
                <a:gridCol w="1237333">
                  <a:extLst>
                    <a:ext uri="{9D8B030D-6E8A-4147-A177-3AD203B41FA5}">
                      <a16:colId xmlns:a16="http://schemas.microsoft.com/office/drawing/2014/main" val="20001"/>
                    </a:ext>
                  </a:extLst>
                </a:gridCol>
                <a:gridCol w="1062767">
                  <a:extLst>
                    <a:ext uri="{9D8B030D-6E8A-4147-A177-3AD203B41FA5}">
                      <a16:colId xmlns:a16="http://schemas.microsoft.com/office/drawing/2014/main" val="20002"/>
                    </a:ext>
                  </a:extLst>
                </a:gridCol>
                <a:gridCol w="840700">
                  <a:extLst>
                    <a:ext uri="{9D8B030D-6E8A-4147-A177-3AD203B41FA5}">
                      <a16:colId xmlns:a16="http://schemas.microsoft.com/office/drawing/2014/main" val="20003"/>
                    </a:ext>
                  </a:extLst>
                </a:gridCol>
                <a:gridCol w="979167">
                  <a:extLst>
                    <a:ext uri="{9D8B030D-6E8A-4147-A177-3AD203B41FA5}">
                      <a16:colId xmlns:a16="http://schemas.microsoft.com/office/drawing/2014/main" val="20004"/>
                    </a:ext>
                  </a:extLst>
                </a:gridCol>
                <a:gridCol w="3728333">
                  <a:extLst>
                    <a:ext uri="{9D8B030D-6E8A-4147-A177-3AD203B41FA5}">
                      <a16:colId xmlns:a16="http://schemas.microsoft.com/office/drawing/2014/main" val="20005"/>
                    </a:ext>
                  </a:extLst>
                </a:gridCol>
                <a:gridCol w="3190500">
                  <a:extLst>
                    <a:ext uri="{9D8B030D-6E8A-4147-A177-3AD203B41FA5}">
                      <a16:colId xmlns:a16="http://schemas.microsoft.com/office/drawing/2014/main" val="20006"/>
                    </a:ext>
                  </a:extLst>
                </a:gridCol>
              </a:tblGrid>
              <a:tr h="701467">
                <a:tc>
                  <a:txBody>
                    <a:bodyPr/>
                    <a:lstStyle/>
                    <a:p>
                      <a:pPr marL="0" lvl="0" indent="0" algn="ctr" rtl="0">
                        <a:spcBef>
                          <a:spcPts val="0"/>
                        </a:spcBef>
                        <a:spcAft>
                          <a:spcPts val="0"/>
                        </a:spcAft>
                        <a:buNone/>
                      </a:pPr>
                      <a:r>
                        <a:rPr lang="en" sz="1300" b="1">
                          <a:latin typeface="Poppins"/>
                          <a:ea typeface="Poppins"/>
                          <a:cs typeface="Poppins"/>
                          <a:sym typeface="Poppins"/>
                        </a:rPr>
                        <a:t>User Story ID</a:t>
                      </a:r>
                      <a:endParaRPr sz="13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 Type</a:t>
                      </a:r>
                      <a:endParaRPr sz="13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300" b="1">
                          <a:latin typeface="Poppins"/>
                          <a:ea typeface="Poppins"/>
                          <a:cs typeface="Poppins"/>
                          <a:sym typeface="Poppins"/>
                        </a:rPr>
                        <a:t>Priority</a:t>
                      </a:r>
                      <a:endParaRPr sz="13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300" b="1">
                          <a:latin typeface="Poppins"/>
                          <a:ea typeface="Poppins"/>
                          <a:cs typeface="Poppins"/>
                          <a:sym typeface="Poppins"/>
                        </a:rPr>
                        <a:t>Story Point</a:t>
                      </a:r>
                      <a:endParaRPr sz="13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300" b="1">
                          <a:latin typeface="Poppins"/>
                          <a:ea typeface="Poppins"/>
                          <a:cs typeface="Poppins"/>
                          <a:sym typeface="Poppins"/>
                        </a:rPr>
                        <a:t>Theme</a:t>
                      </a:r>
                      <a:endParaRPr sz="13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a:t>
                      </a:r>
                      <a:endParaRPr sz="13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300" b="1">
                          <a:latin typeface="Poppins"/>
                          <a:ea typeface="Poppins"/>
                          <a:cs typeface="Poppins"/>
                          <a:sym typeface="Poppins"/>
                        </a:rPr>
                        <a:t>Acceptance Criteria</a:t>
                      </a:r>
                      <a:endParaRPr sz="13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5918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Epic 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4</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8</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Core</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As a SOC Analyst, I want to analyze CyberSIEM’s competitive posture and the product functionality such as threat detection, incident response, and security information management so that, I can eliminate potential defects, risks and threats.</a:t>
                      </a:r>
                      <a:endParaRPr sz="1500">
                        <a:latin typeface="Archivo Medium"/>
                        <a:ea typeface="Archivo Medium"/>
                        <a:cs typeface="Archivo Medium"/>
                        <a:sym typeface="Archivo Medium"/>
                      </a:endParaRPr>
                    </a:p>
                    <a:p>
                      <a:pPr marL="0" lvl="0" indent="0" algn="just" rtl="0">
                        <a:spcBef>
                          <a:spcPts val="0"/>
                        </a:spcBef>
                        <a:spcAft>
                          <a:spcPts val="0"/>
                        </a:spcAft>
                        <a:buNone/>
                      </a:pP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Execute the end to end RBAC* regression  test plan to assess core CyberSIEM functionalities for threat detection, incident response, and security information management. Document and prioritize l defects impacting the posture, focusing on high-risk issues</a:t>
                      </a:r>
                      <a:endParaRPr sz="24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1"/>
                  </a:ext>
                </a:extLst>
              </a:tr>
              <a:tr h="1840467">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Testing</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As a SOC Analyst, I want to ensure the strategic Threat Detection &amp; Incident Response functionality such as log analysis, alerting, data collection, </a:t>
                      </a:r>
                      <a:r>
                        <a:rPr lang="en" sz="1200">
                          <a:solidFill>
                            <a:schemeClr val="hlink"/>
                          </a:solidFill>
                          <a:latin typeface="Archivo Medium"/>
                          <a:ea typeface="Archivo Medium"/>
                          <a:cs typeface="Archivo Medium"/>
                          <a:sym typeface="Archivo Medium"/>
                        </a:rPr>
                        <a:t>vulnerability assessments, rollbacks, strict access controls</a:t>
                      </a:r>
                      <a:r>
                        <a:rPr lang="en" sz="1200">
                          <a:latin typeface="Archivo Medium"/>
                          <a:ea typeface="Archivo Medium"/>
                          <a:cs typeface="Archivo Medium"/>
                          <a:sym typeface="Archivo Medium"/>
                        </a:rPr>
                        <a:t>  is tested so that I can identify potential defects or limitations that could impact our ability to detect and respond to security incident</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Continuous improvements to test plan to assess threat detection, incident response, and security information management functional capabilities (log analysis, alerting, data collection, </a:t>
                      </a:r>
                      <a:r>
                        <a:rPr lang="en" sz="1200">
                          <a:solidFill>
                            <a:srgbClr val="191919"/>
                          </a:solidFill>
                          <a:latin typeface="Archivo Medium"/>
                          <a:ea typeface="Archivo Medium"/>
                          <a:cs typeface="Archivo Medium"/>
                          <a:sym typeface="Archivo Medium"/>
                        </a:rPr>
                        <a:t>vulnerability assessments, rollbacks, strict access controls, </a:t>
                      </a:r>
                      <a:r>
                        <a:rPr lang="en" sz="1200">
                          <a:latin typeface="Archivo Medium"/>
                          <a:ea typeface="Archivo Medium"/>
                          <a:cs typeface="Archivo Medium"/>
                          <a:sym typeface="Archivo Medium"/>
                        </a:rPr>
                        <a:t>etc.). </a:t>
                      </a:r>
                      <a:endParaRPr sz="24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2"/>
                  </a:ext>
                </a:extLst>
              </a:tr>
              <a:tr h="12098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J.1.2</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Triage and  Reporting</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As a SOC Analyst, I want to analyse the logs and find any failures and triage them accordingly so that I can summarize the findings to communicate insights</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0"/>
                        </a:spcBef>
                        <a:spcAft>
                          <a:spcPts val="0"/>
                        </a:spcAft>
                        <a:buNone/>
                      </a:pPr>
                      <a:r>
                        <a:rPr lang="en" sz="1200">
                          <a:latin typeface="Archivo Medium"/>
                          <a:ea typeface="Archivo Medium"/>
                          <a:cs typeface="Archivo Medium"/>
                          <a:sym typeface="Archivo Medium"/>
                        </a:rPr>
                        <a:t>Document depicting the snippets triaging and analysis of  the failures of the both packet and log analysis</a:t>
                      </a:r>
                      <a:endParaRPr sz="1200">
                        <a:solidFill>
                          <a:srgbClr val="FF0000"/>
                        </a:solidFill>
                      </a:endParaRPr>
                    </a:p>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 </a:t>
                      </a:r>
                      <a:endParaRPr sz="24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14008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J.1.3</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Testing</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As an SOC Analyst, I want to navigate through various severity levels of aggregated incidents (Critical - Low) so that I can  analyze the logs and packets that contribute to the triggered incident.</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Test workflows and trigger conditions of Incident Severity Navigation, Incident Details View, Incident Details View, Alert correlation are being moderated to 97% true positives</a:t>
                      </a:r>
                      <a:endParaRPr sz="24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4"/>
                  </a:ext>
                </a:extLst>
              </a:tr>
            </a:tbl>
          </a:graphicData>
        </a:graphic>
      </p:graphicFrame>
      <p:sp>
        <p:nvSpPr>
          <p:cNvPr id="810" name="Google Shape;810;p76"/>
          <p:cNvSpPr txBox="1"/>
          <p:nvPr/>
        </p:nvSpPr>
        <p:spPr>
          <a:xfrm>
            <a:off x="0" y="6556800"/>
            <a:ext cx="3692000" cy="301200"/>
          </a:xfrm>
          <a:prstGeom prst="rect">
            <a:avLst/>
          </a:prstGeom>
          <a:noFill/>
          <a:ln>
            <a:noFill/>
          </a:ln>
        </p:spPr>
        <p:txBody>
          <a:bodyPr spcFirstLastPara="1" wrap="square" lIns="121900" tIns="121900" rIns="121900" bIns="121900" anchor="t" anchorCtr="0">
            <a:noAutofit/>
          </a:bodyPr>
          <a:lstStyle/>
          <a:p>
            <a:endParaRPr sz="800">
              <a:solidFill>
                <a:schemeClr val="dk1"/>
              </a:solidFill>
              <a:latin typeface="Archivo"/>
              <a:ea typeface="Archivo"/>
              <a:cs typeface="Archivo"/>
              <a:sym typeface="Archivo"/>
            </a:endParaRPr>
          </a:p>
        </p:txBody>
      </p:sp>
      <p:sp>
        <p:nvSpPr>
          <p:cNvPr id="811" name="Google Shape;811;p76"/>
          <p:cNvSpPr txBox="1"/>
          <p:nvPr/>
        </p:nvSpPr>
        <p:spPr>
          <a:xfrm>
            <a:off x="11140333" y="6533767"/>
            <a:ext cx="10516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
        <p:nvSpPr>
          <p:cNvPr id="812" name="Google Shape;812;p76"/>
          <p:cNvSpPr txBox="1"/>
          <p:nvPr/>
        </p:nvSpPr>
        <p:spPr>
          <a:xfrm>
            <a:off x="342967" y="6533767"/>
            <a:ext cx="2649600" cy="120800"/>
          </a:xfrm>
          <a:prstGeom prst="rect">
            <a:avLst/>
          </a:prstGeom>
          <a:noFill/>
          <a:ln>
            <a:noFill/>
          </a:ln>
        </p:spPr>
        <p:txBody>
          <a:bodyPr spcFirstLastPara="1" wrap="square" lIns="121900" tIns="121900" rIns="121900" bIns="121900" anchor="t" anchorCtr="0">
            <a:noAutofit/>
          </a:bodyPr>
          <a:lstStyle/>
          <a:p>
            <a:r>
              <a:rPr lang="en" sz="933">
                <a:solidFill>
                  <a:schemeClr val="dk1"/>
                </a:solidFill>
                <a:latin typeface="Archivo"/>
                <a:ea typeface="Archivo"/>
                <a:cs typeface="Archivo"/>
                <a:sym typeface="Archivo"/>
              </a:rPr>
              <a:t>*Role Based Access Control</a:t>
            </a:r>
            <a:endParaRPr sz="933">
              <a:solidFill>
                <a:schemeClr val="dk1"/>
              </a:solidFill>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77"/>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Security Manager -Alex Hart </a:t>
            </a:r>
            <a:endParaRPr/>
          </a:p>
        </p:txBody>
      </p:sp>
      <p:grpSp>
        <p:nvGrpSpPr>
          <p:cNvPr id="818" name="Google Shape;818;p77"/>
          <p:cNvGrpSpPr/>
          <p:nvPr/>
        </p:nvGrpSpPr>
        <p:grpSpPr>
          <a:xfrm>
            <a:off x="10396183" y="2644869"/>
            <a:ext cx="1494375" cy="3245321"/>
            <a:chOff x="5941975" y="3232250"/>
            <a:chExt cx="623800" cy="1687225"/>
          </a:xfrm>
        </p:grpSpPr>
        <p:sp>
          <p:nvSpPr>
            <p:cNvPr id="819" name="Google Shape;819;p77"/>
            <p:cNvSpPr/>
            <p:nvPr/>
          </p:nvSpPr>
          <p:spPr>
            <a:xfrm>
              <a:off x="5945300" y="4794375"/>
              <a:ext cx="186825" cy="125100"/>
            </a:xfrm>
            <a:custGeom>
              <a:avLst/>
              <a:gdLst/>
              <a:ahLst/>
              <a:cxnLst/>
              <a:rect l="l" t="t" r="r" b="b"/>
              <a:pathLst>
                <a:path w="7473" h="5004" extrusionOk="0">
                  <a:moveTo>
                    <a:pt x="3503" y="0"/>
                  </a:moveTo>
                  <a:lnTo>
                    <a:pt x="3536" y="2602"/>
                  </a:lnTo>
                  <a:lnTo>
                    <a:pt x="0" y="4570"/>
                  </a:lnTo>
                  <a:lnTo>
                    <a:pt x="7472" y="5004"/>
                  </a:lnTo>
                  <a:lnTo>
                    <a:pt x="7339" y="767"/>
                  </a:lnTo>
                  <a:lnTo>
                    <a:pt x="3503" y="0"/>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20" name="Google Shape;820;p77"/>
            <p:cNvSpPr/>
            <p:nvPr/>
          </p:nvSpPr>
          <p:spPr>
            <a:xfrm>
              <a:off x="6021175" y="3866200"/>
              <a:ext cx="278575" cy="987400"/>
            </a:xfrm>
            <a:custGeom>
              <a:avLst/>
              <a:gdLst/>
              <a:ahLst/>
              <a:cxnLst/>
              <a:rect l="l" t="t" r="r" b="b"/>
              <a:pathLst>
                <a:path w="11143" h="39496" extrusionOk="0">
                  <a:moveTo>
                    <a:pt x="3637" y="1"/>
                  </a:moveTo>
                  <a:cubicBezTo>
                    <a:pt x="635" y="14178"/>
                    <a:pt x="1" y="38395"/>
                    <a:pt x="1" y="38395"/>
                  </a:cubicBezTo>
                  <a:lnTo>
                    <a:pt x="4671" y="39496"/>
                  </a:lnTo>
                  <a:cubicBezTo>
                    <a:pt x="7773" y="23684"/>
                    <a:pt x="11142" y="2436"/>
                    <a:pt x="11142" y="2436"/>
                  </a:cubicBezTo>
                  <a:lnTo>
                    <a:pt x="3637" y="1"/>
                  </a:ln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821" name="Google Shape;821;p77"/>
            <p:cNvSpPr/>
            <p:nvPr/>
          </p:nvSpPr>
          <p:spPr>
            <a:xfrm>
              <a:off x="6125425" y="4232300"/>
              <a:ext cx="94250" cy="589750"/>
            </a:xfrm>
            <a:custGeom>
              <a:avLst/>
              <a:gdLst/>
              <a:ahLst/>
              <a:cxnLst/>
              <a:rect l="l" t="t" r="r" b="b"/>
              <a:pathLst>
                <a:path w="3770" h="23590" extrusionOk="0">
                  <a:moveTo>
                    <a:pt x="3770" y="1"/>
                  </a:moveTo>
                  <a:lnTo>
                    <a:pt x="3770" y="1"/>
                  </a:lnTo>
                  <a:cubicBezTo>
                    <a:pt x="3770" y="1"/>
                    <a:pt x="3770" y="2"/>
                    <a:pt x="3770" y="3"/>
                  </a:cubicBezTo>
                  <a:lnTo>
                    <a:pt x="3770" y="3"/>
                  </a:lnTo>
                  <a:cubicBezTo>
                    <a:pt x="3770" y="3"/>
                    <a:pt x="3770" y="2"/>
                    <a:pt x="3770" y="1"/>
                  </a:cubicBezTo>
                  <a:close/>
                  <a:moveTo>
                    <a:pt x="3770" y="3"/>
                  </a:moveTo>
                  <a:cubicBezTo>
                    <a:pt x="3766" y="34"/>
                    <a:pt x="3703" y="34"/>
                    <a:pt x="3703" y="34"/>
                  </a:cubicBezTo>
                  <a:cubicBezTo>
                    <a:pt x="2836" y="10908"/>
                    <a:pt x="1869" y="12810"/>
                    <a:pt x="1" y="23551"/>
                  </a:cubicBezTo>
                  <a:cubicBezTo>
                    <a:pt x="1" y="23570"/>
                    <a:pt x="34" y="23589"/>
                    <a:pt x="62" y="23589"/>
                  </a:cubicBezTo>
                  <a:cubicBezTo>
                    <a:pt x="83" y="23589"/>
                    <a:pt x="101" y="23579"/>
                    <a:pt x="101" y="23551"/>
                  </a:cubicBezTo>
                  <a:cubicBezTo>
                    <a:pt x="1768" y="12744"/>
                    <a:pt x="3103" y="10909"/>
                    <a:pt x="3770" y="3"/>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2" name="Google Shape;822;p77"/>
            <p:cNvSpPr/>
            <p:nvPr/>
          </p:nvSpPr>
          <p:spPr>
            <a:xfrm>
              <a:off x="6123750" y="4229800"/>
              <a:ext cx="98425" cy="595450"/>
            </a:xfrm>
            <a:custGeom>
              <a:avLst/>
              <a:gdLst/>
              <a:ahLst/>
              <a:cxnLst/>
              <a:rect l="l" t="t" r="r" b="b"/>
              <a:pathLst>
                <a:path w="3937" h="23818" extrusionOk="0">
                  <a:moveTo>
                    <a:pt x="3837" y="0"/>
                  </a:moveTo>
                  <a:cubicBezTo>
                    <a:pt x="3770" y="0"/>
                    <a:pt x="3704" y="34"/>
                    <a:pt x="3704" y="134"/>
                  </a:cubicBezTo>
                  <a:cubicBezTo>
                    <a:pt x="3070" y="7606"/>
                    <a:pt x="2436" y="10775"/>
                    <a:pt x="1502" y="15612"/>
                  </a:cubicBezTo>
                  <a:cubicBezTo>
                    <a:pt x="1068" y="17813"/>
                    <a:pt x="568" y="20282"/>
                    <a:pt x="1" y="23651"/>
                  </a:cubicBezTo>
                  <a:cubicBezTo>
                    <a:pt x="1" y="23684"/>
                    <a:pt x="1" y="23717"/>
                    <a:pt x="34" y="23784"/>
                  </a:cubicBezTo>
                  <a:cubicBezTo>
                    <a:pt x="34" y="23817"/>
                    <a:pt x="68" y="23817"/>
                    <a:pt x="101" y="23817"/>
                  </a:cubicBezTo>
                  <a:lnTo>
                    <a:pt x="201" y="23817"/>
                  </a:lnTo>
                  <a:cubicBezTo>
                    <a:pt x="234" y="23784"/>
                    <a:pt x="268" y="23717"/>
                    <a:pt x="268" y="23684"/>
                  </a:cubicBezTo>
                  <a:cubicBezTo>
                    <a:pt x="902" y="19648"/>
                    <a:pt x="1502" y="16812"/>
                    <a:pt x="2002" y="14344"/>
                  </a:cubicBezTo>
                  <a:cubicBezTo>
                    <a:pt x="2870" y="10174"/>
                    <a:pt x="3537" y="6939"/>
                    <a:pt x="3937" y="134"/>
                  </a:cubicBezTo>
                  <a:cubicBezTo>
                    <a:pt x="3937" y="101"/>
                    <a:pt x="3904" y="0"/>
                    <a:pt x="383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3" name="Google Shape;823;p77"/>
            <p:cNvSpPr/>
            <p:nvPr/>
          </p:nvSpPr>
          <p:spPr>
            <a:xfrm>
              <a:off x="6020350" y="4861925"/>
              <a:ext cx="49225" cy="9200"/>
            </a:xfrm>
            <a:custGeom>
              <a:avLst/>
              <a:gdLst/>
              <a:ahLst/>
              <a:cxnLst/>
              <a:rect l="l" t="t" r="r" b="b"/>
              <a:pathLst>
                <a:path w="1969" h="368" extrusionOk="0">
                  <a:moveTo>
                    <a:pt x="67" y="0"/>
                  </a:moveTo>
                  <a:cubicBezTo>
                    <a:pt x="34" y="0"/>
                    <a:pt x="1" y="67"/>
                    <a:pt x="34" y="67"/>
                  </a:cubicBezTo>
                  <a:cubicBezTo>
                    <a:pt x="634" y="234"/>
                    <a:pt x="1235" y="300"/>
                    <a:pt x="1869" y="367"/>
                  </a:cubicBezTo>
                  <a:cubicBezTo>
                    <a:pt x="1969" y="367"/>
                    <a:pt x="1969" y="300"/>
                    <a:pt x="1902" y="300"/>
                  </a:cubicBezTo>
                  <a:cubicBezTo>
                    <a:pt x="1335" y="167"/>
                    <a:pt x="701" y="0"/>
                    <a:pt x="6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4" name="Google Shape;824;p77"/>
            <p:cNvSpPr/>
            <p:nvPr/>
          </p:nvSpPr>
          <p:spPr>
            <a:xfrm>
              <a:off x="6017025" y="4867750"/>
              <a:ext cx="45775" cy="14375"/>
            </a:xfrm>
            <a:custGeom>
              <a:avLst/>
              <a:gdLst/>
              <a:ahLst/>
              <a:cxnLst/>
              <a:rect l="l" t="t" r="r" b="b"/>
              <a:pathLst>
                <a:path w="1831" h="575" extrusionOk="0">
                  <a:moveTo>
                    <a:pt x="100" y="1"/>
                  </a:moveTo>
                  <a:cubicBezTo>
                    <a:pt x="34" y="1"/>
                    <a:pt x="0" y="101"/>
                    <a:pt x="34" y="101"/>
                  </a:cubicBezTo>
                  <a:cubicBezTo>
                    <a:pt x="634" y="268"/>
                    <a:pt x="1168" y="434"/>
                    <a:pt x="1768" y="568"/>
                  </a:cubicBezTo>
                  <a:cubicBezTo>
                    <a:pt x="1773" y="573"/>
                    <a:pt x="1778" y="575"/>
                    <a:pt x="1782" y="575"/>
                  </a:cubicBezTo>
                  <a:cubicBezTo>
                    <a:pt x="1810" y="575"/>
                    <a:pt x="1830" y="501"/>
                    <a:pt x="1801" y="501"/>
                  </a:cubicBezTo>
                  <a:cubicBezTo>
                    <a:pt x="1201" y="334"/>
                    <a:pt x="667" y="167"/>
                    <a:pt x="10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5" name="Google Shape;825;p77"/>
            <p:cNvSpPr/>
            <p:nvPr/>
          </p:nvSpPr>
          <p:spPr>
            <a:xfrm>
              <a:off x="5996000" y="4828550"/>
              <a:ext cx="57725" cy="41400"/>
            </a:xfrm>
            <a:custGeom>
              <a:avLst/>
              <a:gdLst/>
              <a:ahLst/>
              <a:cxnLst/>
              <a:rect l="l" t="t" r="r" b="b"/>
              <a:pathLst>
                <a:path w="2309" h="1656" extrusionOk="0">
                  <a:moveTo>
                    <a:pt x="1929" y="320"/>
                  </a:moveTo>
                  <a:cubicBezTo>
                    <a:pt x="2004" y="320"/>
                    <a:pt x="2027" y="390"/>
                    <a:pt x="2009" y="501"/>
                  </a:cubicBezTo>
                  <a:cubicBezTo>
                    <a:pt x="2031" y="841"/>
                    <a:pt x="1716" y="1104"/>
                    <a:pt x="1386" y="1196"/>
                  </a:cubicBezTo>
                  <a:lnTo>
                    <a:pt x="1386" y="1196"/>
                  </a:lnTo>
                  <a:cubicBezTo>
                    <a:pt x="1410" y="1109"/>
                    <a:pt x="1438" y="1022"/>
                    <a:pt x="1475" y="935"/>
                  </a:cubicBezTo>
                  <a:cubicBezTo>
                    <a:pt x="1508" y="835"/>
                    <a:pt x="1508" y="668"/>
                    <a:pt x="1608" y="535"/>
                  </a:cubicBezTo>
                  <a:cubicBezTo>
                    <a:pt x="1608" y="501"/>
                    <a:pt x="1642" y="468"/>
                    <a:pt x="1642" y="468"/>
                  </a:cubicBezTo>
                  <a:cubicBezTo>
                    <a:pt x="1775" y="364"/>
                    <a:pt x="1869" y="320"/>
                    <a:pt x="1929" y="320"/>
                  </a:cubicBezTo>
                  <a:close/>
                  <a:moveTo>
                    <a:pt x="361" y="163"/>
                  </a:moveTo>
                  <a:cubicBezTo>
                    <a:pt x="510" y="163"/>
                    <a:pt x="876" y="803"/>
                    <a:pt x="908" y="835"/>
                  </a:cubicBezTo>
                  <a:cubicBezTo>
                    <a:pt x="994" y="963"/>
                    <a:pt x="1038" y="1092"/>
                    <a:pt x="1085" y="1229"/>
                  </a:cubicBezTo>
                  <a:lnTo>
                    <a:pt x="1085" y="1229"/>
                  </a:lnTo>
                  <a:cubicBezTo>
                    <a:pt x="1035" y="1226"/>
                    <a:pt x="986" y="1217"/>
                    <a:pt x="941" y="1202"/>
                  </a:cubicBezTo>
                  <a:cubicBezTo>
                    <a:pt x="674" y="1168"/>
                    <a:pt x="508" y="935"/>
                    <a:pt x="374" y="735"/>
                  </a:cubicBezTo>
                  <a:cubicBezTo>
                    <a:pt x="341" y="668"/>
                    <a:pt x="174" y="201"/>
                    <a:pt x="341" y="168"/>
                  </a:cubicBezTo>
                  <a:cubicBezTo>
                    <a:pt x="347" y="165"/>
                    <a:pt x="353" y="163"/>
                    <a:pt x="361" y="163"/>
                  </a:cubicBezTo>
                  <a:close/>
                  <a:moveTo>
                    <a:pt x="1238" y="1334"/>
                  </a:moveTo>
                  <a:lnTo>
                    <a:pt x="1238" y="1334"/>
                  </a:lnTo>
                  <a:cubicBezTo>
                    <a:pt x="1237" y="1340"/>
                    <a:pt x="1236" y="1347"/>
                    <a:pt x="1235" y="1353"/>
                  </a:cubicBezTo>
                  <a:lnTo>
                    <a:pt x="1235" y="1353"/>
                  </a:lnTo>
                  <a:cubicBezTo>
                    <a:pt x="1234" y="1347"/>
                    <a:pt x="1233" y="1341"/>
                    <a:pt x="1232" y="1334"/>
                  </a:cubicBezTo>
                  <a:lnTo>
                    <a:pt x="1232" y="1334"/>
                  </a:lnTo>
                  <a:cubicBezTo>
                    <a:pt x="1234" y="1334"/>
                    <a:pt x="1236" y="1334"/>
                    <a:pt x="1238" y="1334"/>
                  </a:cubicBezTo>
                  <a:close/>
                  <a:moveTo>
                    <a:pt x="307" y="1"/>
                  </a:moveTo>
                  <a:cubicBezTo>
                    <a:pt x="241" y="1"/>
                    <a:pt x="207" y="1"/>
                    <a:pt x="207" y="34"/>
                  </a:cubicBezTo>
                  <a:cubicBezTo>
                    <a:pt x="0" y="725"/>
                    <a:pt x="539" y="1320"/>
                    <a:pt x="1123" y="1338"/>
                  </a:cubicBezTo>
                  <a:lnTo>
                    <a:pt x="1123" y="1338"/>
                  </a:lnTo>
                  <a:cubicBezTo>
                    <a:pt x="1139" y="1380"/>
                    <a:pt x="1156" y="1424"/>
                    <a:pt x="1175" y="1469"/>
                  </a:cubicBezTo>
                  <a:cubicBezTo>
                    <a:pt x="1175" y="1481"/>
                    <a:pt x="1184" y="1489"/>
                    <a:pt x="1195" y="1489"/>
                  </a:cubicBezTo>
                  <a:cubicBezTo>
                    <a:pt x="1202" y="1489"/>
                    <a:pt x="1210" y="1486"/>
                    <a:pt x="1218" y="1479"/>
                  </a:cubicBezTo>
                  <a:lnTo>
                    <a:pt x="1218" y="1479"/>
                  </a:lnTo>
                  <a:cubicBezTo>
                    <a:pt x="1214" y="1509"/>
                    <a:pt x="1211" y="1539"/>
                    <a:pt x="1208" y="1569"/>
                  </a:cubicBezTo>
                  <a:cubicBezTo>
                    <a:pt x="1208" y="1632"/>
                    <a:pt x="1235" y="1655"/>
                    <a:pt x="1255" y="1655"/>
                  </a:cubicBezTo>
                  <a:cubicBezTo>
                    <a:pt x="1266" y="1655"/>
                    <a:pt x="1275" y="1648"/>
                    <a:pt x="1275" y="1635"/>
                  </a:cubicBezTo>
                  <a:cubicBezTo>
                    <a:pt x="1305" y="1528"/>
                    <a:pt x="1329" y="1421"/>
                    <a:pt x="1355" y="1314"/>
                  </a:cubicBezTo>
                  <a:lnTo>
                    <a:pt x="1355" y="1314"/>
                  </a:lnTo>
                  <a:cubicBezTo>
                    <a:pt x="1541" y="1268"/>
                    <a:pt x="1722" y="1158"/>
                    <a:pt x="1875" y="968"/>
                  </a:cubicBezTo>
                  <a:cubicBezTo>
                    <a:pt x="2042" y="801"/>
                    <a:pt x="2309" y="134"/>
                    <a:pt x="1842" y="134"/>
                  </a:cubicBezTo>
                  <a:cubicBezTo>
                    <a:pt x="1675" y="134"/>
                    <a:pt x="1542" y="301"/>
                    <a:pt x="1508" y="401"/>
                  </a:cubicBezTo>
                  <a:cubicBezTo>
                    <a:pt x="1393" y="679"/>
                    <a:pt x="1309" y="956"/>
                    <a:pt x="1258" y="1223"/>
                  </a:cubicBezTo>
                  <a:lnTo>
                    <a:pt x="1258" y="1223"/>
                  </a:lnTo>
                  <a:cubicBezTo>
                    <a:pt x="1241" y="1225"/>
                    <a:pt x="1225" y="1227"/>
                    <a:pt x="1209" y="1228"/>
                  </a:cubicBezTo>
                  <a:lnTo>
                    <a:pt x="1209" y="1228"/>
                  </a:lnTo>
                  <a:cubicBezTo>
                    <a:pt x="1085" y="733"/>
                    <a:pt x="696" y="300"/>
                    <a:pt x="30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6" name="Google Shape;826;p77"/>
            <p:cNvSpPr/>
            <p:nvPr/>
          </p:nvSpPr>
          <p:spPr>
            <a:xfrm>
              <a:off x="5953650" y="4904200"/>
              <a:ext cx="176800" cy="9450"/>
            </a:xfrm>
            <a:custGeom>
              <a:avLst/>
              <a:gdLst/>
              <a:ahLst/>
              <a:cxnLst/>
              <a:rect l="l" t="t" r="r" b="b"/>
              <a:pathLst>
                <a:path w="7072" h="378" extrusionOk="0">
                  <a:moveTo>
                    <a:pt x="1393" y="0"/>
                  </a:moveTo>
                  <a:cubicBezTo>
                    <a:pt x="939" y="0"/>
                    <a:pt x="486" y="4"/>
                    <a:pt x="33" y="10"/>
                  </a:cubicBezTo>
                  <a:cubicBezTo>
                    <a:pt x="0" y="10"/>
                    <a:pt x="0" y="44"/>
                    <a:pt x="33" y="44"/>
                  </a:cubicBezTo>
                  <a:cubicBezTo>
                    <a:pt x="208" y="41"/>
                    <a:pt x="382" y="40"/>
                    <a:pt x="556" y="40"/>
                  </a:cubicBezTo>
                  <a:cubicBezTo>
                    <a:pt x="2717" y="40"/>
                    <a:pt x="4878" y="223"/>
                    <a:pt x="7038" y="377"/>
                  </a:cubicBezTo>
                  <a:cubicBezTo>
                    <a:pt x="7072" y="377"/>
                    <a:pt x="7072" y="344"/>
                    <a:pt x="7038" y="311"/>
                  </a:cubicBezTo>
                  <a:cubicBezTo>
                    <a:pt x="5183" y="69"/>
                    <a:pt x="3283" y="0"/>
                    <a:pt x="1393"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7" name="Google Shape;827;p77"/>
            <p:cNvSpPr/>
            <p:nvPr/>
          </p:nvSpPr>
          <p:spPr>
            <a:xfrm>
              <a:off x="6378950" y="4784350"/>
              <a:ext cx="186825" cy="125125"/>
            </a:xfrm>
            <a:custGeom>
              <a:avLst/>
              <a:gdLst/>
              <a:ahLst/>
              <a:cxnLst/>
              <a:rect l="l" t="t" r="r" b="b"/>
              <a:pathLst>
                <a:path w="7473" h="5005" extrusionOk="0">
                  <a:moveTo>
                    <a:pt x="4003" y="1"/>
                  </a:moveTo>
                  <a:lnTo>
                    <a:pt x="167" y="802"/>
                  </a:lnTo>
                  <a:lnTo>
                    <a:pt x="0" y="5005"/>
                  </a:lnTo>
                  <a:lnTo>
                    <a:pt x="7472" y="4638"/>
                  </a:lnTo>
                  <a:lnTo>
                    <a:pt x="3903" y="2670"/>
                  </a:lnTo>
                  <a:lnTo>
                    <a:pt x="4003" y="1"/>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28" name="Google Shape;828;p77"/>
            <p:cNvSpPr/>
            <p:nvPr/>
          </p:nvSpPr>
          <p:spPr>
            <a:xfrm>
              <a:off x="6211325" y="3903725"/>
              <a:ext cx="277725" cy="941550"/>
            </a:xfrm>
            <a:custGeom>
              <a:avLst/>
              <a:gdLst/>
              <a:ahLst/>
              <a:cxnLst/>
              <a:rect l="l" t="t" r="r" b="b"/>
              <a:pathLst>
                <a:path w="11109" h="37662" extrusionOk="0">
                  <a:moveTo>
                    <a:pt x="6739" y="1"/>
                  </a:moveTo>
                  <a:lnTo>
                    <a:pt x="0" y="601"/>
                  </a:lnTo>
                  <a:cubicBezTo>
                    <a:pt x="0" y="601"/>
                    <a:pt x="3369" y="21850"/>
                    <a:pt x="6438" y="37661"/>
                  </a:cubicBezTo>
                  <a:lnTo>
                    <a:pt x="11108" y="36560"/>
                  </a:lnTo>
                  <a:lnTo>
                    <a:pt x="6739" y="1"/>
                  </a:ln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829" name="Google Shape;829;p77"/>
            <p:cNvSpPr/>
            <p:nvPr/>
          </p:nvSpPr>
          <p:spPr>
            <a:xfrm>
              <a:off x="6300550" y="4232500"/>
              <a:ext cx="94250" cy="590675"/>
            </a:xfrm>
            <a:custGeom>
              <a:avLst/>
              <a:gdLst/>
              <a:ahLst/>
              <a:cxnLst/>
              <a:rect l="l" t="t" r="r" b="b"/>
              <a:pathLst>
                <a:path w="3770" h="23627" extrusionOk="0">
                  <a:moveTo>
                    <a:pt x="17" y="1"/>
                  </a:moveTo>
                  <a:cubicBezTo>
                    <a:pt x="9" y="1"/>
                    <a:pt x="1" y="9"/>
                    <a:pt x="1" y="26"/>
                  </a:cubicBezTo>
                  <a:cubicBezTo>
                    <a:pt x="433" y="7068"/>
                    <a:pt x="1158" y="10347"/>
                    <a:pt x="2060" y="14710"/>
                  </a:cubicBezTo>
                  <a:lnTo>
                    <a:pt x="2060" y="14710"/>
                  </a:lnTo>
                  <a:cubicBezTo>
                    <a:pt x="1183" y="10354"/>
                    <a:pt x="573" y="7060"/>
                    <a:pt x="34" y="26"/>
                  </a:cubicBezTo>
                  <a:cubicBezTo>
                    <a:pt x="34" y="9"/>
                    <a:pt x="26" y="1"/>
                    <a:pt x="17" y="1"/>
                  </a:cubicBezTo>
                  <a:close/>
                  <a:moveTo>
                    <a:pt x="2060" y="14710"/>
                  </a:moveTo>
                  <a:cubicBezTo>
                    <a:pt x="2231" y="15558"/>
                    <a:pt x="2412" y="16447"/>
                    <a:pt x="2605" y="17411"/>
                  </a:cubicBezTo>
                  <a:lnTo>
                    <a:pt x="2605" y="17411"/>
                  </a:lnTo>
                  <a:cubicBezTo>
                    <a:pt x="2417" y="16446"/>
                    <a:pt x="2235" y="15558"/>
                    <a:pt x="2060" y="14710"/>
                  </a:cubicBezTo>
                  <a:close/>
                  <a:moveTo>
                    <a:pt x="2605" y="17411"/>
                  </a:moveTo>
                  <a:cubicBezTo>
                    <a:pt x="2943" y="19149"/>
                    <a:pt x="3300" y="21135"/>
                    <a:pt x="3670" y="23576"/>
                  </a:cubicBezTo>
                  <a:cubicBezTo>
                    <a:pt x="3670" y="23609"/>
                    <a:pt x="3695" y="23626"/>
                    <a:pt x="3720" y="23626"/>
                  </a:cubicBezTo>
                  <a:cubicBezTo>
                    <a:pt x="3745" y="23626"/>
                    <a:pt x="3770" y="23609"/>
                    <a:pt x="3770" y="23576"/>
                  </a:cubicBezTo>
                  <a:cubicBezTo>
                    <a:pt x="3338" y="21136"/>
                    <a:pt x="2953" y="19150"/>
                    <a:pt x="2605" y="1741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0" name="Google Shape;830;p77"/>
            <p:cNvSpPr/>
            <p:nvPr/>
          </p:nvSpPr>
          <p:spPr>
            <a:xfrm>
              <a:off x="6298875" y="4229800"/>
              <a:ext cx="98425" cy="595450"/>
            </a:xfrm>
            <a:custGeom>
              <a:avLst/>
              <a:gdLst/>
              <a:ahLst/>
              <a:cxnLst/>
              <a:rect l="l" t="t" r="r" b="b"/>
              <a:pathLst>
                <a:path w="3937" h="23818" extrusionOk="0">
                  <a:moveTo>
                    <a:pt x="101" y="0"/>
                  </a:moveTo>
                  <a:cubicBezTo>
                    <a:pt x="34" y="0"/>
                    <a:pt x="1" y="67"/>
                    <a:pt x="1" y="134"/>
                  </a:cubicBezTo>
                  <a:cubicBezTo>
                    <a:pt x="401" y="6939"/>
                    <a:pt x="1068" y="10241"/>
                    <a:pt x="1936" y="14344"/>
                  </a:cubicBezTo>
                  <a:cubicBezTo>
                    <a:pt x="2436" y="16812"/>
                    <a:pt x="3036" y="19648"/>
                    <a:pt x="3670" y="23684"/>
                  </a:cubicBezTo>
                  <a:cubicBezTo>
                    <a:pt x="3670" y="23784"/>
                    <a:pt x="3704" y="23817"/>
                    <a:pt x="3737" y="23817"/>
                  </a:cubicBezTo>
                  <a:lnTo>
                    <a:pt x="3770" y="23817"/>
                  </a:lnTo>
                  <a:cubicBezTo>
                    <a:pt x="3837" y="23817"/>
                    <a:pt x="3837" y="23817"/>
                    <a:pt x="3904" y="23784"/>
                  </a:cubicBezTo>
                  <a:cubicBezTo>
                    <a:pt x="3937" y="23751"/>
                    <a:pt x="3937" y="23684"/>
                    <a:pt x="3937" y="23651"/>
                  </a:cubicBezTo>
                  <a:cubicBezTo>
                    <a:pt x="3370" y="20282"/>
                    <a:pt x="2870" y="17813"/>
                    <a:pt x="2436" y="15612"/>
                  </a:cubicBezTo>
                  <a:cubicBezTo>
                    <a:pt x="1502" y="10808"/>
                    <a:pt x="835" y="7606"/>
                    <a:pt x="234" y="134"/>
                  </a:cubicBezTo>
                  <a:cubicBezTo>
                    <a:pt x="234" y="67"/>
                    <a:pt x="168" y="0"/>
                    <a:pt x="10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1" name="Google Shape;831;p77"/>
            <p:cNvSpPr/>
            <p:nvPr/>
          </p:nvSpPr>
          <p:spPr>
            <a:xfrm>
              <a:off x="6441475" y="4853575"/>
              <a:ext cx="49225" cy="9200"/>
            </a:xfrm>
            <a:custGeom>
              <a:avLst/>
              <a:gdLst/>
              <a:ahLst/>
              <a:cxnLst/>
              <a:rect l="l" t="t" r="r" b="b"/>
              <a:pathLst>
                <a:path w="1969" h="368" extrusionOk="0">
                  <a:moveTo>
                    <a:pt x="1869" y="1"/>
                  </a:moveTo>
                  <a:cubicBezTo>
                    <a:pt x="1235" y="1"/>
                    <a:pt x="635" y="167"/>
                    <a:pt x="34" y="301"/>
                  </a:cubicBezTo>
                  <a:cubicBezTo>
                    <a:pt x="1" y="301"/>
                    <a:pt x="1" y="368"/>
                    <a:pt x="34" y="368"/>
                  </a:cubicBezTo>
                  <a:cubicBezTo>
                    <a:pt x="668" y="301"/>
                    <a:pt x="1302" y="234"/>
                    <a:pt x="1869" y="67"/>
                  </a:cubicBezTo>
                  <a:cubicBezTo>
                    <a:pt x="1969" y="67"/>
                    <a:pt x="1902" y="1"/>
                    <a:pt x="1869"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2" name="Google Shape;832;p77"/>
            <p:cNvSpPr/>
            <p:nvPr/>
          </p:nvSpPr>
          <p:spPr>
            <a:xfrm>
              <a:off x="6447325" y="4859425"/>
              <a:ext cx="45900" cy="14200"/>
            </a:xfrm>
            <a:custGeom>
              <a:avLst/>
              <a:gdLst/>
              <a:ahLst/>
              <a:cxnLst/>
              <a:rect l="l" t="t" r="r" b="b"/>
              <a:pathLst>
                <a:path w="1836" h="568" extrusionOk="0">
                  <a:moveTo>
                    <a:pt x="1768" y="0"/>
                  </a:moveTo>
                  <a:cubicBezTo>
                    <a:pt x="1168" y="167"/>
                    <a:pt x="634" y="334"/>
                    <a:pt x="67" y="500"/>
                  </a:cubicBezTo>
                  <a:cubicBezTo>
                    <a:pt x="0" y="500"/>
                    <a:pt x="67" y="567"/>
                    <a:pt x="101" y="567"/>
                  </a:cubicBezTo>
                  <a:cubicBezTo>
                    <a:pt x="668" y="434"/>
                    <a:pt x="1235" y="267"/>
                    <a:pt x="1802" y="100"/>
                  </a:cubicBezTo>
                  <a:cubicBezTo>
                    <a:pt x="1835" y="100"/>
                    <a:pt x="1802" y="0"/>
                    <a:pt x="176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3" name="Google Shape;833;p77"/>
            <p:cNvSpPr/>
            <p:nvPr/>
          </p:nvSpPr>
          <p:spPr>
            <a:xfrm>
              <a:off x="6457325" y="4820225"/>
              <a:ext cx="56900" cy="40875"/>
            </a:xfrm>
            <a:custGeom>
              <a:avLst/>
              <a:gdLst/>
              <a:ahLst/>
              <a:cxnLst/>
              <a:rect l="l" t="t" r="r" b="b"/>
              <a:pathLst>
                <a:path w="2276" h="1635" extrusionOk="0">
                  <a:moveTo>
                    <a:pt x="361" y="319"/>
                  </a:moveTo>
                  <a:cubicBezTo>
                    <a:pt x="424" y="319"/>
                    <a:pt x="516" y="364"/>
                    <a:pt x="635" y="467"/>
                  </a:cubicBezTo>
                  <a:cubicBezTo>
                    <a:pt x="635" y="467"/>
                    <a:pt x="701" y="501"/>
                    <a:pt x="701" y="534"/>
                  </a:cubicBezTo>
                  <a:cubicBezTo>
                    <a:pt x="768" y="667"/>
                    <a:pt x="768" y="834"/>
                    <a:pt x="835" y="968"/>
                  </a:cubicBezTo>
                  <a:cubicBezTo>
                    <a:pt x="859" y="1039"/>
                    <a:pt x="878" y="1116"/>
                    <a:pt x="898" y="1194"/>
                  </a:cubicBezTo>
                  <a:lnTo>
                    <a:pt x="898" y="1194"/>
                  </a:lnTo>
                  <a:cubicBezTo>
                    <a:pt x="559" y="1102"/>
                    <a:pt x="245" y="839"/>
                    <a:pt x="268" y="501"/>
                  </a:cubicBezTo>
                  <a:cubicBezTo>
                    <a:pt x="249" y="389"/>
                    <a:pt x="282" y="319"/>
                    <a:pt x="361" y="319"/>
                  </a:cubicBezTo>
                  <a:close/>
                  <a:moveTo>
                    <a:pt x="1928" y="166"/>
                  </a:moveTo>
                  <a:cubicBezTo>
                    <a:pt x="1930" y="166"/>
                    <a:pt x="1933" y="166"/>
                    <a:pt x="1935" y="167"/>
                  </a:cubicBezTo>
                  <a:cubicBezTo>
                    <a:pt x="2102" y="200"/>
                    <a:pt x="1935" y="667"/>
                    <a:pt x="1902" y="734"/>
                  </a:cubicBezTo>
                  <a:cubicBezTo>
                    <a:pt x="1769" y="968"/>
                    <a:pt x="1602" y="1168"/>
                    <a:pt x="1368" y="1201"/>
                  </a:cubicBezTo>
                  <a:cubicBezTo>
                    <a:pt x="1313" y="1218"/>
                    <a:pt x="1253" y="1228"/>
                    <a:pt x="1190" y="1230"/>
                  </a:cubicBezTo>
                  <a:lnTo>
                    <a:pt x="1190" y="1230"/>
                  </a:lnTo>
                  <a:cubicBezTo>
                    <a:pt x="1238" y="1092"/>
                    <a:pt x="1282" y="963"/>
                    <a:pt x="1368" y="834"/>
                  </a:cubicBezTo>
                  <a:cubicBezTo>
                    <a:pt x="1401" y="802"/>
                    <a:pt x="1814" y="166"/>
                    <a:pt x="1928" y="166"/>
                  </a:cubicBezTo>
                  <a:close/>
                  <a:moveTo>
                    <a:pt x="1038" y="1333"/>
                  </a:moveTo>
                  <a:lnTo>
                    <a:pt x="1038" y="1333"/>
                  </a:lnTo>
                  <a:cubicBezTo>
                    <a:pt x="1040" y="1333"/>
                    <a:pt x="1042" y="1334"/>
                    <a:pt x="1045" y="1334"/>
                  </a:cubicBezTo>
                  <a:lnTo>
                    <a:pt x="1045" y="1334"/>
                  </a:lnTo>
                  <a:cubicBezTo>
                    <a:pt x="1043" y="1340"/>
                    <a:pt x="1042" y="1346"/>
                    <a:pt x="1041" y="1353"/>
                  </a:cubicBezTo>
                  <a:lnTo>
                    <a:pt x="1041" y="1353"/>
                  </a:lnTo>
                  <a:cubicBezTo>
                    <a:pt x="1040" y="1346"/>
                    <a:pt x="1039" y="1340"/>
                    <a:pt x="1038" y="1333"/>
                  </a:cubicBezTo>
                  <a:close/>
                  <a:moveTo>
                    <a:pt x="2002" y="0"/>
                  </a:moveTo>
                  <a:cubicBezTo>
                    <a:pt x="1584" y="299"/>
                    <a:pt x="1192" y="732"/>
                    <a:pt x="1067" y="1226"/>
                  </a:cubicBezTo>
                  <a:lnTo>
                    <a:pt x="1067" y="1226"/>
                  </a:lnTo>
                  <a:cubicBezTo>
                    <a:pt x="1051" y="1224"/>
                    <a:pt x="1035" y="1222"/>
                    <a:pt x="1018" y="1220"/>
                  </a:cubicBezTo>
                  <a:lnTo>
                    <a:pt x="1018" y="1220"/>
                  </a:lnTo>
                  <a:cubicBezTo>
                    <a:pt x="967" y="954"/>
                    <a:pt x="883" y="677"/>
                    <a:pt x="768" y="401"/>
                  </a:cubicBezTo>
                  <a:cubicBezTo>
                    <a:pt x="735" y="301"/>
                    <a:pt x="601" y="134"/>
                    <a:pt x="434" y="134"/>
                  </a:cubicBezTo>
                  <a:cubicBezTo>
                    <a:pt x="1" y="134"/>
                    <a:pt x="234" y="801"/>
                    <a:pt x="401" y="968"/>
                  </a:cubicBezTo>
                  <a:cubicBezTo>
                    <a:pt x="557" y="1161"/>
                    <a:pt x="741" y="1271"/>
                    <a:pt x="929" y="1315"/>
                  </a:cubicBezTo>
                  <a:lnTo>
                    <a:pt x="929" y="1315"/>
                  </a:lnTo>
                  <a:cubicBezTo>
                    <a:pt x="957" y="1419"/>
                    <a:pt x="989" y="1527"/>
                    <a:pt x="1035" y="1635"/>
                  </a:cubicBezTo>
                  <a:cubicBezTo>
                    <a:pt x="1035" y="1635"/>
                    <a:pt x="1102" y="1635"/>
                    <a:pt x="1068" y="1568"/>
                  </a:cubicBezTo>
                  <a:cubicBezTo>
                    <a:pt x="1065" y="1538"/>
                    <a:pt x="1062" y="1508"/>
                    <a:pt x="1059" y="1478"/>
                  </a:cubicBezTo>
                  <a:lnTo>
                    <a:pt x="1059" y="1478"/>
                  </a:lnTo>
                  <a:cubicBezTo>
                    <a:pt x="1066" y="1485"/>
                    <a:pt x="1074" y="1488"/>
                    <a:pt x="1081" y="1488"/>
                  </a:cubicBezTo>
                  <a:cubicBezTo>
                    <a:pt x="1093" y="1488"/>
                    <a:pt x="1102" y="1480"/>
                    <a:pt x="1102" y="1468"/>
                  </a:cubicBezTo>
                  <a:cubicBezTo>
                    <a:pt x="1121" y="1423"/>
                    <a:pt x="1137" y="1380"/>
                    <a:pt x="1153" y="1337"/>
                  </a:cubicBezTo>
                  <a:lnTo>
                    <a:pt x="1153" y="1337"/>
                  </a:lnTo>
                  <a:cubicBezTo>
                    <a:pt x="1737" y="1319"/>
                    <a:pt x="2276" y="724"/>
                    <a:pt x="2069" y="34"/>
                  </a:cubicBezTo>
                  <a:cubicBezTo>
                    <a:pt x="2069" y="0"/>
                    <a:pt x="2036" y="0"/>
                    <a:pt x="200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4" name="Google Shape;834;p77"/>
            <p:cNvSpPr/>
            <p:nvPr/>
          </p:nvSpPr>
          <p:spPr>
            <a:xfrm>
              <a:off x="6379775" y="4895850"/>
              <a:ext cx="178475" cy="9450"/>
            </a:xfrm>
            <a:custGeom>
              <a:avLst/>
              <a:gdLst/>
              <a:ahLst/>
              <a:cxnLst/>
              <a:rect l="l" t="t" r="r" b="b"/>
              <a:pathLst>
                <a:path w="7139" h="378" extrusionOk="0">
                  <a:moveTo>
                    <a:pt x="5743" y="0"/>
                  </a:moveTo>
                  <a:cubicBezTo>
                    <a:pt x="3845" y="0"/>
                    <a:pt x="1929" y="69"/>
                    <a:pt x="101" y="311"/>
                  </a:cubicBezTo>
                  <a:cubicBezTo>
                    <a:pt x="1" y="311"/>
                    <a:pt x="34" y="378"/>
                    <a:pt x="101" y="378"/>
                  </a:cubicBezTo>
                  <a:cubicBezTo>
                    <a:pt x="2261" y="223"/>
                    <a:pt x="4422" y="41"/>
                    <a:pt x="6583" y="41"/>
                  </a:cubicBezTo>
                  <a:cubicBezTo>
                    <a:pt x="6757" y="41"/>
                    <a:pt x="6931" y="42"/>
                    <a:pt x="7106" y="44"/>
                  </a:cubicBezTo>
                  <a:cubicBezTo>
                    <a:pt x="7139" y="44"/>
                    <a:pt x="7139" y="11"/>
                    <a:pt x="7106" y="11"/>
                  </a:cubicBezTo>
                  <a:cubicBezTo>
                    <a:pt x="6653" y="4"/>
                    <a:pt x="6198" y="0"/>
                    <a:pt x="5743"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5" name="Google Shape;835;p77"/>
            <p:cNvSpPr/>
            <p:nvPr/>
          </p:nvSpPr>
          <p:spPr>
            <a:xfrm>
              <a:off x="6070400" y="3529975"/>
              <a:ext cx="346925" cy="549750"/>
            </a:xfrm>
            <a:custGeom>
              <a:avLst/>
              <a:gdLst/>
              <a:ahLst/>
              <a:cxnLst/>
              <a:rect l="l" t="t" r="r" b="b"/>
              <a:pathLst>
                <a:path w="13877" h="21990" extrusionOk="0">
                  <a:moveTo>
                    <a:pt x="6738" y="0"/>
                  </a:moveTo>
                  <a:cubicBezTo>
                    <a:pt x="4237" y="0"/>
                    <a:pt x="1650" y="637"/>
                    <a:pt x="1334" y="4310"/>
                  </a:cubicBezTo>
                  <a:lnTo>
                    <a:pt x="0" y="20922"/>
                  </a:lnTo>
                  <a:lnTo>
                    <a:pt x="13810" y="21989"/>
                  </a:lnTo>
                  <a:cubicBezTo>
                    <a:pt x="13810" y="21989"/>
                    <a:pt x="13143" y="11648"/>
                    <a:pt x="13510" y="6144"/>
                  </a:cubicBezTo>
                  <a:cubicBezTo>
                    <a:pt x="13877" y="641"/>
                    <a:pt x="8206" y="73"/>
                    <a:pt x="8206" y="73"/>
                  </a:cubicBezTo>
                  <a:cubicBezTo>
                    <a:pt x="8139" y="40"/>
                    <a:pt x="8006" y="40"/>
                    <a:pt x="7939" y="40"/>
                  </a:cubicBezTo>
                  <a:cubicBezTo>
                    <a:pt x="7548" y="17"/>
                    <a:pt x="7144" y="0"/>
                    <a:pt x="6738" y="0"/>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836" name="Google Shape;836;p77"/>
            <p:cNvSpPr/>
            <p:nvPr/>
          </p:nvSpPr>
          <p:spPr>
            <a:xfrm>
              <a:off x="6272200" y="3564325"/>
              <a:ext cx="279400" cy="472850"/>
            </a:xfrm>
            <a:custGeom>
              <a:avLst/>
              <a:gdLst/>
              <a:ahLst/>
              <a:cxnLst/>
              <a:rect l="l" t="t" r="r" b="b"/>
              <a:pathLst>
                <a:path w="11176" h="18914" extrusionOk="0">
                  <a:moveTo>
                    <a:pt x="3436" y="0"/>
                  </a:moveTo>
                  <a:lnTo>
                    <a:pt x="0" y="2269"/>
                  </a:lnTo>
                  <a:cubicBezTo>
                    <a:pt x="0" y="2269"/>
                    <a:pt x="6338" y="8373"/>
                    <a:pt x="6405" y="8807"/>
                  </a:cubicBezTo>
                  <a:cubicBezTo>
                    <a:pt x="6472" y="9807"/>
                    <a:pt x="3903" y="17646"/>
                    <a:pt x="3903" y="17646"/>
                  </a:cubicBezTo>
                  <a:lnTo>
                    <a:pt x="7239" y="18914"/>
                  </a:lnTo>
                  <a:cubicBezTo>
                    <a:pt x="7239" y="18914"/>
                    <a:pt x="11175" y="8573"/>
                    <a:pt x="10475" y="6872"/>
                  </a:cubicBezTo>
                  <a:cubicBezTo>
                    <a:pt x="9674" y="5037"/>
                    <a:pt x="3436" y="0"/>
                    <a:pt x="3436" y="0"/>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837" name="Google Shape;837;p77"/>
            <p:cNvSpPr/>
            <p:nvPr/>
          </p:nvSpPr>
          <p:spPr>
            <a:xfrm>
              <a:off x="6392475" y="3589625"/>
              <a:ext cx="151600" cy="446725"/>
            </a:xfrm>
            <a:custGeom>
              <a:avLst/>
              <a:gdLst/>
              <a:ahLst/>
              <a:cxnLst/>
              <a:rect l="l" t="t" r="r" b="b"/>
              <a:pathLst>
                <a:path w="6064" h="17869" extrusionOk="0">
                  <a:moveTo>
                    <a:pt x="80" y="0"/>
                  </a:moveTo>
                  <a:cubicBezTo>
                    <a:pt x="33" y="0"/>
                    <a:pt x="1" y="64"/>
                    <a:pt x="26" y="89"/>
                  </a:cubicBezTo>
                  <a:cubicBezTo>
                    <a:pt x="1327" y="1290"/>
                    <a:pt x="2661" y="2524"/>
                    <a:pt x="3962" y="3725"/>
                  </a:cubicBezTo>
                  <a:cubicBezTo>
                    <a:pt x="4630" y="4359"/>
                    <a:pt x="5297" y="4959"/>
                    <a:pt x="5730" y="5760"/>
                  </a:cubicBezTo>
                  <a:cubicBezTo>
                    <a:pt x="5964" y="6093"/>
                    <a:pt x="5797" y="7461"/>
                    <a:pt x="5597" y="8362"/>
                  </a:cubicBezTo>
                  <a:cubicBezTo>
                    <a:pt x="4663" y="11664"/>
                    <a:pt x="3696" y="14433"/>
                    <a:pt x="2495" y="17869"/>
                  </a:cubicBezTo>
                  <a:cubicBezTo>
                    <a:pt x="3829" y="14233"/>
                    <a:pt x="5363" y="10897"/>
                    <a:pt x="5930" y="7027"/>
                  </a:cubicBezTo>
                  <a:cubicBezTo>
                    <a:pt x="6064" y="5660"/>
                    <a:pt x="5664" y="5260"/>
                    <a:pt x="4763" y="4326"/>
                  </a:cubicBezTo>
                  <a:cubicBezTo>
                    <a:pt x="3229" y="2791"/>
                    <a:pt x="1661" y="1390"/>
                    <a:pt x="126" y="22"/>
                  </a:cubicBezTo>
                  <a:cubicBezTo>
                    <a:pt x="110" y="6"/>
                    <a:pt x="94" y="0"/>
                    <a:pt x="8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8" name="Google Shape;838;p77"/>
            <p:cNvSpPr/>
            <p:nvPr/>
          </p:nvSpPr>
          <p:spPr>
            <a:xfrm>
              <a:off x="6378100" y="4013800"/>
              <a:ext cx="60900" cy="80925"/>
            </a:xfrm>
            <a:custGeom>
              <a:avLst/>
              <a:gdLst/>
              <a:ahLst/>
              <a:cxnLst/>
              <a:rect l="l" t="t" r="r" b="b"/>
              <a:pathLst>
                <a:path w="2436" h="3237" extrusionOk="0">
                  <a:moveTo>
                    <a:pt x="601" y="1"/>
                  </a:moveTo>
                  <a:cubicBezTo>
                    <a:pt x="601" y="1"/>
                    <a:pt x="1" y="2970"/>
                    <a:pt x="1268" y="3237"/>
                  </a:cubicBezTo>
                  <a:lnTo>
                    <a:pt x="2436" y="2236"/>
                  </a:lnTo>
                  <a:lnTo>
                    <a:pt x="2336" y="635"/>
                  </a:lnTo>
                  <a:lnTo>
                    <a:pt x="601" y="1"/>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39" name="Google Shape;839;p77"/>
            <p:cNvSpPr/>
            <p:nvPr/>
          </p:nvSpPr>
          <p:spPr>
            <a:xfrm>
              <a:off x="5941975" y="3564325"/>
              <a:ext cx="279375" cy="472850"/>
            </a:xfrm>
            <a:custGeom>
              <a:avLst/>
              <a:gdLst/>
              <a:ahLst/>
              <a:cxnLst/>
              <a:rect l="l" t="t" r="r" b="b"/>
              <a:pathLst>
                <a:path w="11175" h="18914" extrusionOk="0">
                  <a:moveTo>
                    <a:pt x="7772" y="0"/>
                  </a:moveTo>
                  <a:cubicBezTo>
                    <a:pt x="7772" y="0"/>
                    <a:pt x="1501" y="5037"/>
                    <a:pt x="701" y="6872"/>
                  </a:cubicBezTo>
                  <a:cubicBezTo>
                    <a:pt x="0" y="8573"/>
                    <a:pt x="3970" y="18914"/>
                    <a:pt x="3970" y="18914"/>
                  </a:cubicBezTo>
                  <a:lnTo>
                    <a:pt x="7305" y="17646"/>
                  </a:lnTo>
                  <a:cubicBezTo>
                    <a:pt x="7305" y="17646"/>
                    <a:pt x="4703" y="9807"/>
                    <a:pt x="4803" y="8807"/>
                  </a:cubicBezTo>
                  <a:cubicBezTo>
                    <a:pt x="4837" y="8373"/>
                    <a:pt x="11175" y="2269"/>
                    <a:pt x="11175" y="2269"/>
                  </a:cubicBezTo>
                  <a:lnTo>
                    <a:pt x="7772" y="0"/>
                  </a:lnTo>
                  <a:close/>
                </a:path>
              </a:pathLst>
            </a:custGeom>
            <a:solidFill>
              <a:srgbClr val="E9C78A"/>
            </a:solidFill>
            <a:ln>
              <a:noFill/>
            </a:ln>
          </p:spPr>
          <p:txBody>
            <a:bodyPr spcFirstLastPara="1" wrap="square" lIns="121900" tIns="121900" rIns="121900" bIns="121900" anchor="ctr" anchorCtr="0">
              <a:noAutofit/>
            </a:bodyPr>
            <a:lstStyle/>
            <a:p>
              <a:endParaRPr sz="2400"/>
            </a:p>
          </p:txBody>
        </p:sp>
        <p:sp>
          <p:nvSpPr>
            <p:cNvPr id="840" name="Google Shape;840;p77"/>
            <p:cNvSpPr/>
            <p:nvPr/>
          </p:nvSpPr>
          <p:spPr>
            <a:xfrm>
              <a:off x="5949475" y="3589625"/>
              <a:ext cx="151600" cy="446725"/>
            </a:xfrm>
            <a:custGeom>
              <a:avLst/>
              <a:gdLst/>
              <a:ahLst/>
              <a:cxnLst/>
              <a:rect l="l" t="t" r="r" b="b"/>
              <a:pathLst>
                <a:path w="6064" h="17869" extrusionOk="0">
                  <a:moveTo>
                    <a:pt x="5999" y="0"/>
                  </a:moveTo>
                  <a:cubicBezTo>
                    <a:pt x="5989" y="0"/>
                    <a:pt x="5979" y="6"/>
                    <a:pt x="5971" y="22"/>
                  </a:cubicBezTo>
                  <a:cubicBezTo>
                    <a:pt x="4403" y="1390"/>
                    <a:pt x="2836" y="2791"/>
                    <a:pt x="1335" y="4326"/>
                  </a:cubicBezTo>
                  <a:cubicBezTo>
                    <a:pt x="401" y="5260"/>
                    <a:pt x="0" y="5660"/>
                    <a:pt x="167" y="7027"/>
                  </a:cubicBezTo>
                  <a:cubicBezTo>
                    <a:pt x="701" y="10897"/>
                    <a:pt x="2235" y="14233"/>
                    <a:pt x="3569" y="17869"/>
                  </a:cubicBezTo>
                  <a:cubicBezTo>
                    <a:pt x="2369" y="14433"/>
                    <a:pt x="1401" y="11664"/>
                    <a:pt x="501" y="8362"/>
                  </a:cubicBezTo>
                  <a:cubicBezTo>
                    <a:pt x="300" y="7461"/>
                    <a:pt x="134" y="6093"/>
                    <a:pt x="334" y="5760"/>
                  </a:cubicBezTo>
                  <a:cubicBezTo>
                    <a:pt x="801" y="4959"/>
                    <a:pt x="1468" y="4359"/>
                    <a:pt x="2135" y="3725"/>
                  </a:cubicBezTo>
                  <a:cubicBezTo>
                    <a:pt x="3403" y="2524"/>
                    <a:pt x="4737" y="1290"/>
                    <a:pt x="6038" y="89"/>
                  </a:cubicBezTo>
                  <a:cubicBezTo>
                    <a:pt x="6063" y="64"/>
                    <a:pt x="6031" y="0"/>
                    <a:pt x="5999"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41" name="Google Shape;841;p77"/>
            <p:cNvSpPr/>
            <p:nvPr/>
          </p:nvSpPr>
          <p:spPr>
            <a:xfrm>
              <a:off x="6054550" y="4013800"/>
              <a:ext cx="61725" cy="80925"/>
            </a:xfrm>
            <a:custGeom>
              <a:avLst/>
              <a:gdLst/>
              <a:ahLst/>
              <a:cxnLst/>
              <a:rect l="l" t="t" r="r" b="b"/>
              <a:pathLst>
                <a:path w="2469" h="3237" extrusionOk="0">
                  <a:moveTo>
                    <a:pt x="1835" y="1"/>
                  </a:moveTo>
                  <a:lnTo>
                    <a:pt x="134" y="635"/>
                  </a:lnTo>
                  <a:lnTo>
                    <a:pt x="0" y="2236"/>
                  </a:lnTo>
                  <a:lnTo>
                    <a:pt x="1168" y="3237"/>
                  </a:lnTo>
                  <a:cubicBezTo>
                    <a:pt x="2469" y="2970"/>
                    <a:pt x="1835" y="1"/>
                    <a:pt x="1835" y="1"/>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42" name="Google Shape;842;p77"/>
            <p:cNvSpPr/>
            <p:nvPr/>
          </p:nvSpPr>
          <p:spPr>
            <a:xfrm>
              <a:off x="6212725" y="4091225"/>
              <a:ext cx="46150" cy="104850"/>
            </a:xfrm>
            <a:custGeom>
              <a:avLst/>
              <a:gdLst/>
              <a:ahLst/>
              <a:cxnLst/>
              <a:rect l="l" t="t" r="r" b="b"/>
              <a:pathLst>
                <a:path w="1846" h="4194" extrusionOk="0">
                  <a:moveTo>
                    <a:pt x="763" y="1"/>
                  </a:moveTo>
                  <a:cubicBezTo>
                    <a:pt x="735" y="1"/>
                    <a:pt x="712" y="11"/>
                    <a:pt x="712" y="40"/>
                  </a:cubicBezTo>
                  <a:cubicBezTo>
                    <a:pt x="648" y="935"/>
                    <a:pt x="1" y="4194"/>
                    <a:pt x="1567" y="4194"/>
                  </a:cubicBezTo>
                  <a:cubicBezTo>
                    <a:pt x="1633" y="4194"/>
                    <a:pt x="1704" y="4188"/>
                    <a:pt x="1779" y="4176"/>
                  </a:cubicBezTo>
                  <a:cubicBezTo>
                    <a:pt x="1846" y="4176"/>
                    <a:pt x="1846" y="4009"/>
                    <a:pt x="1779" y="4009"/>
                  </a:cubicBezTo>
                  <a:cubicBezTo>
                    <a:pt x="311" y="3976"/>
                    <a:pt x="878" y="1007"/>
                    <a:pt x="845" y="40"/>
                  </a:cubicBezTo>
                  <a:cubicBezTo>
                    <a:pt x="845" y="20"/>
                    <a:pt x="801" y="1"/>
                    <a:pt x="76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43" name="Google Shape;843;p77"/>
            <p:cNvSpPr/>
            <p:nvPr/>
          </p:nvSpPr>
          <p:spPr>
            <a:xfrm>
              <a:off x="6088725" y="3530800"/>
              <a:ext cx="328600" cy="269550"/>
            </a:xfrm>
            <a:custGeom>
              <a:avLst/>
              <a:gdLst/>
              <a:ahLst/>
              <a:cxnLst/>
              <a:rect l="l" t="t" r="r" b="b"/>
              <a:pathLst>
                <a:path w="13144" h="10782" extrusionOk="0">
                  <a:moveTo>
                    <a:pt x="5961" y="0"/>
                  </a:moveTo>
                  <a:cubicBezTo>
                    <a:pt x="3446" y="0"/>
                    <a:pt x="884" y="637"/>
                    <a:pt x="568" y="4310"/>
                  </a:cubicBezTo>
                  <a:lnTo>
                    <a:pt x="1" y="10781"/>
                  </a:lnTo>
                  <a:lnTo>
                    <a:pt x="12643" y="10781"/>
                  </a:lnTo>
                  <a:cubicBezTo>
                    <a:pt x="12643" y="9080"/>
                    <a:pt x="12677" y="7446"/>
                    <a:pt x="12777" y="6111"/>
                  </a:cubicBezTo>
                  <a:cubicBezTo>
                    <a:pt x="13144" y="608"/>
                    <a:pt x="7473" y="40"/>
                    <a:pt x="7473" y="40"/>
                  </a:cubicBezTo>
                  <a:lnTo>
                    <a:pt x="7173" y="40"/>
                  </a:lnTo>
                  <a:cubicBezTo>
                    <a:pt x="6777" y="17"/>
                    <a:pt x="6369" y="0"/>
                    <a:pt x="5961" y="0"/>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844" name="Google Shape;844;p77"/>
            <p:cNvSpPr/>
            <p:nvPr/>
          </p:nvSpPr>
          <p:spPr>
            <a:xfrm>
              <a:off x="6147950" y="3232250"/>
              <a:ext cx="175975" cy="161975"/>
            </a:xfrm>
            <a:custGeom>
              <a:avLst/>
              <a:gdLst/>
              <a:ahLst/>
              <a:cxnLst/>
              <a:rect l="l" t="t" r="r" b="b"/>
              <a:pathLst>
                <a:path w="7039" h="6479" extrusionOk="0">
                  <a:moveTo>
                    <a:pt x="4750" y="1"/>
                  </a:moveTo>
                  <a:cubicBezTo>
                    <a:pt x="4713" y="1"/>
                    <a:pt x="4676" y="3"/>
                    <a:pt x="4637" y="7"/>
                  </a:cubicBezTo>
                  <a:cubicBezTo>
                    <a:pt x="4370" y="7"/>
                    <a:pt x="4070" y="174"/>
                    <a:pt x="3970" y="408"/>
                  </a:cubicBezTo>
                  <a:cubicBezTo>
                    <a:pt x="3927" y="578"/>
                    <a:pt x="3966" y="790"/>
                    <a:pt x="4070" y="929"/>
                  </a:cubicBezTo>
                  <a:lnTo>
                    <a:pt x="4070" y="929"/>
                  </a:lnTo>
                  <a:cubicBezTo>
                    <a:pt x="3629" y="672"/>
                    <a:pt x="3144" y="487"/>
                    <a:pt x="2635" y="374"/>
                  </a:cubicBezTo>
                  <a:cubicBezTo>
                    <a:pt x="2538" y="350"/>
                    <a:pt x="2431" y="334"/>
                    <a:pt x="2327" y="334"/>
                  </a:cubicBezTo>
                  <a:cubicBezTo>
                    <a:pt x="2147" y="334"/>
                    <a:pt x="1974" y="381"/>
                    <a:pt x="1868" y="508"/>
                  </a:cubicBezTo>
                  <a:cubicBezTo>
                    <a:pt x="1735" y="674"/>
                    <a:pt x="1768" y="941"/>
                    <a:pt x="1868" y="1108"/>
                  </a:cubicBezTo>
                  <a:cubicBezTo>
                    <a:pt x="1935" y="1275"/>
                    <a:pt x="2102" y="1375"/>
                    <a:pt x="2269" y="1542"/>
                  </a:cubicBezTo>
                  <a:cubicBezTo>
                    <a:pt x="1960" y="1387"/>
                    <a:pt x="1623" y="1204"/>
                    <a:pt x="1283" y="1204"/>
                  </a:cubicBezTo>
                  <a:cubicBezTo>
                    <a:pt x="1256" y="1204"/>
                    <a:pt x="1228" y="1206"/>
                    <a:pt x="1201" y="1208"/>
                  </a:cubicBezTo>
                  <a:cubicBezTo>
                    <a:pt x="801" y="1241"/>
                    <a:pt x="434" y="1642"/>
                    <a:pt x="567" y="2009"/>
                  </a:cubicBezTo>
                  <a:cubicBezTo>
                    <a:pt x="634" y="2309"/>
                    <a:pt x="968" y="2442"/>
                    <a:pt x="1268" y="2509"/>
                  </a:cubicBezTo>
                  <a:cubicBezTo>
                    <a:pt x="1068" y="2509"/>
                    <a:pt x="801" y="2509"/>
                    <a:pt x="601" y="2576"/>
                  </a:cubicBezTo>
                  <a:cubicBezTo>
                    <a:pt x="401" y="2676"/>
                    <a:pt x="134" y="2743"/>
                    <a:pt x="67" y="3143"/>
                  </a:cubicBezTo>
                  <a:cubicBezTo>
                    <a:pt x="0" y="3376"/>
                    <a:pt x="134" y="3643"/>
                    <a:pt x="567" y="3843"/>
                  </a:cubicBezTo>
                  <a:cubicBezTo>
                    <a:pt x="1234" y="4210"/>
                    <a:pt x="767" y="5044"/>
                    <a:pt x="934" y="6412"/>
                  </a:cubicBezTo>
                  <a:lnTo>
                    <a:pt x="6638" y="6479"/>
                  </a:lnTo>
                  <a:cubicBezTo>
                    <a:pt x="6905" y="5378"/>
                    <a:pt x="7039" y="4244"/>
                    <a:pt x="6939" y="3143"/>
                  </a:cubicBezTo>
                  <a:cubicBezTo>
                    <a:pt x="6872" y="2009"/>
                    <a:pt x="6371" y="841"/>
                    <a:pt x="5437" y="241"/>
                  </a:cubicBezTo>
                  <a:cubicBezTo>
                    <a:pt x="5205" y="95"/>
                    <a:pt x="4998" y="1"/>
                    <a:pt x="4750"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845" name="Google Shape;845;p77"/>
            <p:cNvSpPr/>
            <p:nvPr/>
          </p:nvSpPr>
          <p:spPr>
            <a:xfrm>
              <a:off x="6166375" y="3287325"/>
              <a:ext cx="150875" cy="220100"/>
            </a:xfrm>
            <a:custGeom>
              <a:avLst/>
              <a:gdLst/>
              <a:ahLst/>
              <a:cxnLst/>
              <a:rect l="l" t="t" r="r" b="b"/>
              <a:pathLst>
                <a:path w="6035" h="8804" extrusionOk="0">
                  <a:moveTo>
                    <a:pt x="2998" y="0"/>
                  </a:moveTo>
                  <a:cubicBezTo>
                    <a:pt x="2954" y="0"/>
                    <a:pt x="2910" y="2"/>
                    <a:pt x="2866" y="6"/>
                  </a:cubicBezTo>
                  <a:cubicBezTo>
                    <a:pt x="2832" y="6"/>
                    <a:pt x="2832" y="6"/>
                    <a:pt x="2732" y="73"/>
                  </a:cubicBezTo>
                  <a:cubicBezTo>
                    <a:pt x="231" y="273"/>
                    <a:pt x="197" y="2241"/>
                    <a:pt x="30" y="5310"/>
                  </a:cubicBezTo>
                  <a:cubicBezTo>
                    <a:pt x="1" y="6346"/>
                    <a:pt x="313" y="8804"/>
                    <a:pt x="2696" y="8804"/>
                  </a:cubicBezTo>
                  <a:cubicBezTo>
                    <a:pt x="2997" y="8804"/>
                    <a:pt x="3330" y="8765"/>
                    <a:pt x="3700" y="8679"/>
                  </a:cubicBezTo>
                  <a:cubicBezTo>
                    <a:pt x="6001" y="8178"/>
                    <a:pt x="6035" y="5977"/>
                    <a:pt x="5868" y="3842"/>
                  </a:cubicBezTo>
                  <a:cubicBezTo>
                    <a:pt x="5738" y="2284"/>
                    <a:pt x="4566" y="0"/>
                    <a:pt x="2998" y="0"/>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46" name="Google Shape;846;p77"/>
            <p:cNvSpPr/>
            <p:nvPr/>
          </p:nvSpPr>
          <p:spPr>
            <a:xfrm>
              <a:off x="6190475" y="3373875"/>
              <a:ext cx="4825" cy="4500"/>
            </a:xfrm>
            <a:custGeom>
              <a:avLst/>
              <a:gdLst/>
              <a:ahLst/>
              <a:cxnLst/>
              <a:rect l="l" t="t" r="r" b="b"/>
              <a:pathLst>
                <a:path w="193" h="180" extrusionOk="0">
                  <a:moveTo>
                    <a:pt x="73" y="0"/>
                  </a:moveTo>
                  <a:cubicBezTo>
                    <a:pt x="57" y="0"/>
                    <a:pt x="42" y="5"/>
                    <a:pt x="34" y="13"/>
                  </a:cubicBezTo>
                  <a:cubicBezTo>
                    <a:pt x="34" y="13"/>
                    <a:pt x="34" y="46"/>
                    <a:pt x="0" y="46"/>
                  </a:cubicBezTo>
                  <a:cubicBezTo>
                    <a:pt x="34" y="146"/>
                    <a:pt x="67" y="180"/>
                    <a:pt x="101" y="180"/>
                  </a:cubicBezTo>
                  <a:cubicBezTo>
                    <a:pt x="167" y="180"/>
                    <a:pt x="167" y="146"/>
                    <a:pt x="167" y="113"/>
                  </a:cubicBezTo>
                  <a:cubicBezTo>
                    <a:pt x="192" y="38"/>
                    <a:pt x="123" y="0"/>
                    <a:pt x="73"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47" name="Google Shape;847;p77"/>
            <p:cNvSpPr/>
            <p:nvPr/>
          </p:nvSpPr>
          <p:spPr>
            <a:xfrm>
              <a:off x="6259000" y="3369000"/>
              <a:ext cx="5825" cy="4600"/>
            </a:xfrm>
            <a:custGeom>
              <a:avLst/>
              <a:gdLst/>
              <a:ahLst/>
              <a:cxnLst/>
              <a:rect l="l" t="t" r="r" b="b"/>
              <a:pathLst>
                <a:path w="233" h="184" extrusionOk="0">
                  <a:moveTo>
                    <a:pt x="95" y="0"/>
                  </a:moveTo>
                  <a:cubicBezTo>
                    <a:pt x="73" y="0"/>
                    <a:pt x="50" y="12"/>
                    <a:pt x="28" y="41"/>
                  </a:cubicBezTo>
                  <a:cubicBezTo>
                    <a:pt x="1" y="124"/>
                    <a:pt x="18" y="183"/>
                    <a:pt x="81" y="183"/>
                  </a:cubicBezTo>
                  <a:cubicBezTo>
                    <a:pt x="95" y="183"/>
                    <a:pt x="110" y="180"/>
                    <a:pt x="128" y="175"/>
                  </a:cubicBezTo>
                  <a:cubicBezTo>
                    <a:pt x="232" y="149"/>
                    <a:pt x="174" y="0"/>
                    <a:pt x="9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48" name="Google Shape;848;p77"/>
            <p:cNvSpPr/>
            <p:nvPr/>
          </p:nvSpPr>
          <p:spPr>
            <a:xfrm>
              <a:off x="6205475" y="3483425"/>
              <a:ext cx="85925" cy="122725"/>
            </a:xfrm>
            <a:custGeom>
              <a:avLst/>
              <a:gdLst/>
              <a:ahLst/>
              <a:cxnLst/>
              <a:rect l="l" t="t" r="r" b="b"/>
              <a:pathLst>
                <a:path w="3437" h="4909" extrusionOk="0">
                  <a:moveTo>
                    <a:pt x="3437" y="1"/>
                  </a:moveTo>
                  <a:lnTo>
                    <a:pt x="1" y="67"/>
                  </a:lnTo>
                  <a:lnTo>
                    <a:pt x="68" y="3270"/>
                  </a:lnTo>
                  <a:cubicBezTo>
                    <a:pt x="68" y="4104"/>
                    <a:pt x="735" y="4804"/>
                    <a:pt x="1569" y="4904"/>
                  </a:cubicBezTo>
                  <a:cubicBezTo>
                    <a:pt x="1608" y="4907"/>
                    <a:pt x="1647" y="4908"/>
                    <a:pt x="1687" y="4908"/>
                  </a:cubicBezTo>
                  <a:cubicBezTo>
                    <a:pt x="2572" y="4908"/>
                    <a:pt x="3337" y="4196"/>
                    <a:pt x="3337" y="3270"/>
                  </a:cubicBezTo>
                  <a:lnTo>
                    <a:pt x="3437" y="1"/>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49" name="Google Shape;849;p77"/>
            <p:cNvSpPr/>
            <p:nvPr/>
          </p:nvSpPr>
          <p:spPr>
            <a:xfrm>
              <a:off x="6202150" y="3414300"/>
              <a:ext cx="59225" cy="34200"/>
            </a:xfrm>
            <a:custGeom>
              <a:avLst/>
              <a:gdLst/>
              <a:ahLst/>
              <a:cxnLst/>
              <a:rect l="l" t="t" r="r" b="b"/>
              <a:pathLst>
                <a:path w="2369" h="1368" extrusionOk="0">
                  <a:moveTo>
                    <a:pt x="1996" y="1"/>
                  </a:moveTo>
                  <a:cubicBezTo>
                    <a:pt x="1857" y="1"/>
                    <a:pt x="1724" y="75"/>
                    <a:pt x="1635" y="164"/>
                  </a:cubicBezTo>
                  <a:cubicBezTo>
                    <a:pt x="1535" y="264"/>
                    <a:pt x="1435" y="431"/>
                    <a:pt x="1268" y="564"/>
                  </a:cubicBezTo>
                  <a:cubicBezTo>
                    <a:pt x="1155" y="639"/>
                    <a:pt x="1024" y="677"/>
                    <a:pt x="895" y="677"/>
                  </a:cubicBezTo>
                  <a:cubicBezTo>
                    <a:pt x="680" y="677"/>
                    <a:pt x="472" y="572"/>
                    <a:pt x="367" y="364"/>
                  </a:cubicBezTo>
                  <a:cubicBezTo>
                    <a:pt x="317" y="314"/>
                    <a:pt x="259" y="289"/>
                    <a:pt x="205" y="289"/>
                  </a:cubicBezTo>
                  <a:cubicBezTo>
                    <a:pt x="151" y="289"/>
                    <a:pt x="101" y="314"/>
                    <a:pt x="67" y="364"/>
                  </a:cubicBezTo>
                  <a:cubicBezTo>
                    <a:pt x="0" y="431"/>
                    <a:pt x="0" y="564"/>
                    <a:pt x="67" y="631"/>
                  </a:cubicBezTo>
                  <a:cubicBezTo>
                    <a:pt x="194" y="1074"/>
                    <a:pt x="591" y="1367"/>
                    <a:pt x="1031" y="1367"/>
                  </a:cubicBezTo>
                  <a:cubicBezTo>
                    <a:pt x="1054" y="1367"/>
                    <a:pt x="1078" y="1366"/>
                    <a:pt x="1101" y="1365"/>
                  </a:cubicBezTo>
                  <a:cubicBezTo>
                    <a:pt x="1568" y="1365"/>
                    <a:pt x="1969" y="1065"/>
                    <a:pt x="2202" y="631"/>
                  </a:cubicBezTo>
                  <a:cubicBezTo>
                    <a:pt x="2269" y="431"/>
                    <a:pt x="2369" y="197"/>
                    <a:pt x="2202" y="64"/>
                  </a:cubicBezTo>
                  <a:cubicBezTo>
                    <a:pt x="2135" y="19"/>
                    <a:pt x="2065" y="1"/>
                    <a:pt x="1996" y="1"/>
                  </a:cubicBezTo>
                  <a:close/>
                </a:path>
              </a:pathLst>
            </a:custGeom>
            <a:solidFill>
              <a:srgbClr val="F9E9E1"/>
            </a:solidFill>
            <a:ln>
              <a:noFill/>
            </a:ln>
          </p:spPr>
          <p:txBody>
            <a:bodyPr spcFirstLastPara="1" wrap="square" lIns="121900" tIns="121900" rIns="121900" bIns="121900" anchor="ctr" anchorCtr="0">
              <a:noAutofit/>
            </a:bodyPr>
            <a:lstStyle/>
            <a:p>
              <a:endParaRPr sz="2400"/>
            </a:p>
          </p:txBody>
        </p:sp>
        <p:sp>
          <p:nvSpPr>
            <p:cNvPr id="850" name="Google Shape;850;p77"/>
            <p:cNvSpPr/>
            <p:nvPr/>
          </p:nvSpPr>
          <p:spPr>
            <a:xfrm>
              <a:off x="6207150" y="3357725"/>
              <a:ext cx="24200" cy="52575"/>
            </a:xfrm>
            <a:custGeom>
              <a:avLst/>
              <a:gdLst/>
              <a:ahLst/>
              <a:cxnLst/>
              <a:rect l="l" t="t" r="r" b="b"/>
              <a:pathLst>
                <a:path w="968" h="2103" extrusionOk="0">
                  <a:moveTo>
                    <a:pt x="901" y="0"/>
                  </a:moveTo>
                  <a:cubicBezTo>
                    <a:pt x="885" y="0"/>
                    <a:pt x="868" y="8"/>
                    <a:pt x="868" y="25"/>
                  </a:cubicBezTo>
                  <a:cubicBezTo>
                    <a:pt x="868" y="559"/>
                    <a:pt x="868" y="1062"/>
                    <a:pt x="840" y="1564"/>
                  </a:cubicBezTo>
                  <a:lnTo>
                    <a:pt x="840" y="1564"/>
                  </a:lnTo>
                  <a:cubicBezTo>
                    <a:pt x="692" y="1464"/>
                    <a:pt x="476" y="1314"/>
                    <a:pt x="321" y="1314"/>
                  </a:cubicBezTo>
                  <a:cubicBezTo>
                    <a:pt x="274" y="1314"/>
                    <a:pt x="233" y="1327"/>
                    <a:pt x="201" y="1359"/>
                  </a:cubicBezTo>
                  <a:cubicBezTo>
                    <a:pt x="1" y="1560"/>
                    <a:pt x="501" y="1993"/>
                    <a:pt x="568" y="2060"/>
                  </a:cubicBezTo>
                  <a:cubicBezTo>
                    <a:pt x="578" y="2090"/>
                    <a:pt x="597" y="2102"/>
                    <a:pt x="618" y="2102"/>
                  </a:cubicBezTo>
                  <a:cubicBezTo>
                    <a:pt x="667" y="2102"/>
                    <a:pt x="724" y="2040"/>
                    <a:pt x="701" y="1993"/>
                  </a:cubicBezTo>
                  <a:cubicBezTo>
                    <a:pt x="601" y="1893"/>
                    <a:pt x="368" y="1693"/>
                    <a:pt x="501" y="1626"/>
                  </a:cubicBezTo>
                  <a:cubicBezTo>
                    <a:pt x="524" y="1604"/>
                    <a:pt x="550" y="1595"/>
                    <a:pt x="577" y="1595"/>
                  </a:cubicBezTo>
                  <a:cubicBezTo>
                    <a:pt x="673" y="1595"/>
                    <a:pt x="790" y="1701"/>
                    <a:pt x="868" y="1726"/>
                  </a:cubicBezTo>
                  <a:cubicBezTo>
                    <a:pt x="878" y="1747"/>
                    <a:pt x="892" y="1755"/>
                    <a:pt x="906" y="1755"/>
                  </a:cubicBezTo>
                  <a:cubicBezTo>
                    <a:pt x="936" y="1755"/>
                    <a:pt x="968" y="1716"/>
                    <a:pt x="968" y="1693"/>
                  </a:cubicBezTo>
                  <a:cubicBezTo>
                    <a:pt x="968" y="1159"/>
                    <a:pt x="935" y="626"/>
                    <a:pt x="935" y="25"/>
                  </a:cubicBezTo>
                  <a:cubicBezTo>
                    <a:pt x="935" y="8"/>
                    <a:pt x="918" y="0"/>
                    <a:pt x="90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51" name="Google Shape;851;p77"/>
            <p:cNvSpPr/>
            <p:nvPr/>
          </p:nvSpPr>
          <p:spPr>
            <a:xfrm>
              <a:off x="6240500" y="3482600"/>
              <a:ext cx="52575" cy="22550"/>
            </a:xfrm>
            <a:custGeom>
              <a:avLst/>
              <a:gdLst/>
              <a:ahLst/>
              <a:cxnLst/>
              <a:rect l="l" t="t" r="r" b="b"/>
              <a:pathLst>
                <a:path w="2103" h="902" extrusionOk="0">
                  <a:moveTo>
                    <a:pt x="2036" y="0"/>
                  </a:moveTo>
                  <a:cubicBezTo>
                    <a:pt x="1435" y="467"/>
                    <a:pt x="735" y="768"/>
                    <a:pt x="34" y="834"/>
                  </a:cubicBezTo>
                  <a:cubicBezTo>
                    <a:pt x="1" y="834"/>
                    <a:pt x="1" y="901"/>
                    <a:pt x="34" y="901"/>
                  </a:cubicBezTo>
                  <a:cubicBezTo>
                    <a:pt x="835" y="868"/>
                    <a:pt x="1502" y="534"/>
                    <a:pt x="2069" y="34"/>
                  </a:cubicBezTo>
                  <a:cubicBezTo>
                    <a:pt x="2102" y="34"/>
                    <a:pt x="2069" y="0"/>
                    <a:pt x="2036"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52" name="Google Shape;852;p77"/>
            <p:cNvSpPr/>
            <p:nvPr/>
          </p:nvSpPr>
          <p:spPr>
            <a:xfrm>
              <a:off x="6174625" y="3276575"/>
              <a:ext cx="141800" cy="128700"/>
            </a:xfrm>
            <a:custGeom>
              <a:avLst/>
              <a:gdLst/>
              <a:ahLst/>
              <a:cxnLst/>
              <a:rect l="l" t="t" r="r" b="b"/>
              <a:pathLst>
                <a:path w="5672" h="5148" extrusionOk="0">
                  <a:moveTo>
                    <a:pt x="2625" y="1"/>
                  </a:moveTo>
                  <a:cubicBezTo>
                    <a:pt x="2122" y="1"/>
                    <a:pt x="1629" y="72"/>
                    <a:pt x="1168" y="302"/>
                  </a:cubicBezTo>
                  <a:cubicBezTo>
                    <a:pt x="501" y="636"/>
                    <a:pt x="1" y="1370"/>
                    <a:pt x="67" y="2070"/>
                  </a:cubicBezTo>
                  <a:cubicBezTo>
                    <a:pt x="668" y="1703"/>
                    <a:pt x="1368" y="1570"/>
                    <a:pt x="2035" y="1570"/>
                  </a:cubicBezTo>
                  <a:cubicBezTo>
                    <a:pt x="2736" y="1570"/>
                    <a:pt x="3403" y="1737"/>
                    <a:pt x="4070" y="1870"/>
                  </a:cubicBezTo>
                  <a:cubicBezTo>
                    <a:pt x="4304" y="1904"/>
                    <a:pt x="4504" y="1970"/>
                    <a:pt x="4637" y="2104"/>
                  </a:cubicBezTo>
                  <a:cubicBezTo>
                    <a:pt x="4737" y="2270"/>
                    <a:pt x="4804" y="2537"/>
                    <a:pt x="4804" y="2737"/>
                  </a:cubicBezTo>
                  <a:cubicBezTo>
                    <a:pt x="4837" y="3538"/>
                    <a:pt x="4904" y="4272"/>
                    <a:pt x="4971" y="5072"/>
                  </a:cubicBezTo>
                  <a:cubicBezTo>
                    <a:pt x="5024" y="5125"/>
                    <a:pt x="5093" y="5148"/>
                    <a:pt x="5166" y="5148"/>
                  </a:cubicBezTo>
                  <a:cubicBezTo>
                    <a:pt x="5322" y="5148"/>
                    <a:pt x="5492" y="5042"/>
                    <a:pt x="5538" y="4906"/>
                  </a:cubicBezTo>
                  <a:cubicBezTo>
                    <a:pt x="5671" y="4706"/>
                    <a:pt x="5571" y="4439"/>
                    <a:pt x="5538" y="4205"/>
                  </a:cubicBezTo>
                  <a:cubicBezTo>
                    <a:pt x="5505" y="3505"/>
                    <a:pt x="5538" y="3071"/>
                    <a:pt x="5538" y="2371"/>
                  </a:cubicBezTo>
                  <a:cubicBezTo>
                    <a:pt x="5505" y="1737"/>
                    <a:pt x="5371" y="1070"/>
                    <a:pt x="4904" y="603"/>
                  </a:cubicBezTo>
                  <a:cubicBezTo>
                    <a:pt x="4504" y="202"/>
                    <a:pt x="3870" y="69"/>
                    <a:pt x="3303" y="36"/>
                  </a:cubicBezTo>
                  <a:cubicBezTo>
                    <a:pt x="3076" y="15"/>
                    <a:pt x="2849" y="1"/>
                    <a:pt x="2625"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853" name="Google Shape;853;p77"/>
            <p:cNvSpPr/>
            <p:nvPr/>
          </p:nvSpPr>
          <p:spPr>
            <a:xfrm>
              <a:off x="6303050" y="3379975"/>
              <a:ext cx="41300" cy="53350"/>
            </a:xfrm>
            <a:custGeom>
              <a:avLst/>
              <a:gdLst/>
              <a:ahLst/>
              <a:cxnLst/>
              <a:rect l="l" t="t" r="r" b="b"/>
              <a:pathLst>
                <a:path w="1652" h="2134" extrusionOk="0">
                  <a:moveTo>
                    <a:pt x="752" y="0"/>
                  </a:moveTo>
                  <a:cubicBezTo>
                    <a:pt x="735" y="0"/>
                    <a:pt x="718" y="1"/>
                    <a:pt x="701" y="2"/>
                  </a:cubicBezTo>
                  <a:cubicBezTo>
                    <a:pt x="434" y="69"/>
                    <a:pt x="1" y="269"/>
                    <a:pt x="67" y="570"/>
                  </a:cubicBezTo>
                  <a:lnTo>
                    <a:pt x="234" y="2104"/>
                  </a:lnTo>
                  <a:cubicBezTo>
                    <a:pt x="317" y="2124"/>
                    <a:pt x="397" y="2133"/>
                    <a:pt x="475" y="2133"/>
                  </a:cubicBezTo>
                  <a:cubicBezTo>
                    <a:pt x="1180" y="2133"/>
                    <a:pt x="1652" y="1364"/>
                    <a:pt x="1502" y="703"/>
                  </a:cubicBezTo>
                  <a:cubicBezTo>
                    <a:pt x="1406" y="352"/>
                    <a:pt x="1127" y="0"/>
                    <a:pt x="752" y="0"/>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54" name="Google Shape;854;p77"/>
            <p:cNvSpPr/>
            <p:nvPr/>
          </p:nvSpPr>
          <p:spPr>
            <a:xfrm>
              <a:off x="6230500" y="3460375"/>
              <a:ext cx="5875" cy="17150"/>
            </a:xfrm>
            <a:custGeom>
              <a:avLst/>
              <a:gdLst/>
              <a:ahLst/>
              <a:cxnLst/>
              <a:rect l="l" t="t" r="r" b="b"/>
              <a:pathLst>
                <a:path w="235" h="686" extrusionOk="0">
                  <a:moveTo>
                    <a:pt x="70" y="0"/>
                  </a:moveTo>
                  <a:cubicBezTo>
                    <a:pt x="35" y="0"/>
                    <a:pt x="1" y="16"/>
                    <a:pt x="1" y="55"/>
                  </a:cubicBezTo>
                  <a:cubicBezTo>
                    <a:pt x="67" y="256"/>
                    <a:pt x="67" y="422"/>
                    <a:pt x="67" y="623"/>
                  </a:cubicBezTo>
                  <a:cubicBezTo>
                    <a:pt x="67" y="659"/>
                    <a:pt x="87" y="686"/>
                    <a:pt x="105" y="686"/>
                  </a:cubicBezTo>
                  <a:cubicBezTo>
                    <a:pt x="120" y="686"/>
                    <a:pt x="134" y="668"/>
                    <a:pt x="134" y="623"/>
                  </a:cubicBezTo>
                  <a:cubicBezTo>
                    <a:pt x="234" y="422"/>
                    <a:pt x="167" y="222"/>
                    <a:pt x="134" y="22"/>
                  </a:cubicBezTo>
                  <a:cubicBezTo>
                    <a:pt x="120" y="8"/>
                    <a:pt x="95" y="0"/>
                    <a:pt x="7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55" name="Google Shape;855;p77"/>
            <p:cNvSpPr/>
            <p:nvPr/>
          </p:nvSpPr>
          <p:spPr>
            <a:xfrm>
              <a:off x="6225500" y="3461125"/>
              <a:ext cx="4200" cy="16075"/>
            </a:xfrm>
            <a:custGeom>
              <a:avLst/>
              <a:gdLst/>
              <a:ahLst/>
              <a:cxnLst/>
              <a:rect l="l" t="t" r="r" b="b"/>
              <a:pathLst>
                <a:path w="168" h="643" extrusionOk="0">
                  <a:moveTo>
                    <a:pt x="84" y="0"/>
                  </a:moveTo>
                  <a:cubicBezTo>
                    <a:pt x="59" y="0"/>
                    <a:pt x="34" y="9"/>
                    <a:pt x="34" y="25"/>
                  </a:cubicBezTo>
                  <a:lnTo>
                    <a:pt x="34" y="326"/>
                  </a:lnTo>
                  <a:cubicBezTo>
                    <a:pt x="34" y="392"/>
                    <a:pt x="0" y="526"/>
                    <a:pt x="0" y="593"/>
                  </a:cubicBezTo>
                  <a:cubicBezTo>
                    <a:pt x="0" y="626"/>
                    <a:pt x="25" y="643"/>
                    <a:pt x="50" y="643"/>
                  </a:cubicBezTo>
                  <a:cubicBezTo>
                    <a:pt x="75" y="643"/>
                    <a:pt x="101" y="626"/>
                    <a:pt x="101" y="593"/>
                  </a:cubicBezTo>
                  <a:cubicBezTo>
                    <a:pt x="167" y="426"/>
                    <a:pt x="167" y="192"/>
                    <a:pt x="134" y="25"/>
                  </a:cubicBezTo>
                  <a:cubicBezTo>
                    <a:pt x="134" y="9"/>
                    <a:pt x="109" y="0"/>
                    <a:pt x="8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56" name="Google Shape;856;p77"/>
            <p:cNvSpPr/>
            <p:nvPr/>
          </p:nvSpPr>
          <p:spPr>
            <a:xfrm>
              <a:off x="6219650" y="3458425"/>
              <a:ext cx="5050" cy="18675"/>
            </a:xfrm>
            <a:custGeom>
              <a:avLst/>
              <a:gdLst/>
              <a:ahLst/>
              <a:cxnLst/>
              <a:rect l="l" t="t" r="r" b="b"/>
              <a:pathLst>
                <a:path w="202" h="747" extrusionOk="0">
                  <a:moveTo>
                    <a:pt x="168" y="0"/>
                  </a:moveTo>
                  <a:cubicBezTo>
                    <a:pt x="101" y="0"/>
                    <a:pt x="34" y="0"/>
                    <a:pt x="68" y="67"/>
                  </a:cubicBezTo>
                  <a:lnTo>
                    <a:pt x="68" y="400"/>
                  </a:lnTo>
                  <a:cubicBezTo>
                    <a:pt x="68" y="467"/>
                    <a:pt x="34" y="600"/>
                    <a:pt x="1" y="667"/>
                  </a:cubicBezTo>
                  <a:cubicBezTo>
                    <a:pt x="1" y="716"/>
                    <a:pt x="37" y="747"/>
                    <a:pt x="56" y="747"/>
                  </a:cubicBezTo>
                  <a:cubicBezTo>
                    <a:pt x="63" y="747"/>
                    <a:pt x="68" y="743"/>
                    <a:pt x="68" y="734"/>
                  </a:cubicBezTo>
                  <a:cubicBezTo>
                    <a:pt x="201" y="500"/>
                    <a:pt x="168" y="267"/>
                    <a:pt x="16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grpSp>
      <p:sp>
        <p:nvSpPr>
          <p:cNvPr id="857" name="Google Shape;857;p77"/>
          <p:cNvSpPr txBox="1"/>
          <p:nvPr/>
        </p:nvSpPr>
        <p:spPr>
          <a:xfrm>
            <a:off x="306200" y="1444601"/>
            <a:ext cx="10408400" cy="4978758"/>
          </a:xfrm>
          <a:prstGeom prst="rect">
            <a:avLst/>
          </a:prstGeom>
          <a:noFill/>
          <a:ln>
            <a:noFill/>
          </a:ln>
        </p:spPr>
        <p:txBody>
          <a:bodyPr spcFirstLastPara="1" wrap="square" lIns="121900" tIns="121900" rIns="121900" bIns="121900" anchor="t" anchorCtr="0">
            <a:sp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lnSpc>
                <a:spcPct val="115000"/>
              </a:lnSpc>
            </a:pPr>
            <a:r>
              <a:rPr lang="en" sz="1467">
                <a:solidFill>
                  <a:schemeClr val="dk1"/>
                </a:solidFill>
                <a:latin typeface="Archivo"/>
                <a:ea typeface="Archivo"/>
                <a:cs typeface="Archivo"/>
                <a:sym typeface="Archivo"/>
              </a:rPr>
              <a:t>Alex is a 43-year-old man who is passionate about cybersecurity, thrives in a fast-paced environment, problem-solver, strong sense of responsibility. Further, he has excellent leadership and communication skills, ability to motivate and mentor a team, decisive and analytical thinking, ability to work under pressure, strong work ethic. He is equipped with strong understanding of security concepts, experience with security tools and technologies (SIEM, IDS, EDR), incident response procedures.Alex’s primary responsibility as a Security manager of the internal SOC* (Security Operations Center) team is to supervise the team and ensure smooth functioning in turn continuously improving the effectiveness of the SOC's operations. Further, Alex also oversees the financial aspects of a SOC, supports security audits, and reports the findings to CIO.</a:t>
            </a:r>
            <a:endParaRPr sz="1467">
              <a:solidFill>
                <a:schemeClr val="dk1"/>
              </a:solidFill>
              <a:latin typeface="Archivo"/>
              <a:ea typeface="Archivo"/>
              <a:cs typeface="Archivo"/>
              <a:sym typeface="Archivo"/>
            </a:endParaRPr>
          </a:p>
          <a:p>
            <a:pPr algn="just">
              <a:lnSpc>
                <a:spcPct val="115000"/>
              </a:lnSpc>
            </a:pPr>
            <a:endParaRPr sz="1467">
              <a:solidFill>
                <a:schemeClr val="dk1"/>
              </a:solidFill>
              <a:latin typeface="Archivo"/>
              <a:ea typeface="Archivo"/>
              <a:cs typeface="Archivo"/>
              <a:sym typeface="Archivo"/>
            </a:endParaRPr>
          </a:p>
          <a:p>
            <a:pPr algn="just">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Processes: </a:t>
            </a:r>
            <a:r>
              <a:rPr lang="en" sz="1467">
                <a:solidFill>
                  <a:schemeClr val="dk1"/>
                </a:solidFill>
                <a:latin typeface="Archivo"/>
                <a:ea typeface="Archivo"/>
                <a:cs typeface="Archivo"/>
                <a:sym typeface="Archivo"/>
              </a:rPr>
              <a:t>Creating processes; assessing incident reports; and developing and implementing necessary </a:t>
            </a:r>
            <a:endParaRPr sz="1467">
              <a:solidFill>
                <a:schemeClr val="dk1"/>
              </a:solidFill>
              <a:latin typeface="Archivo"/>
              <a:ea typeface="Archivo"/>
              <a:cs typeface="Archivo"/>
              <a:sym typeface="Archivo"/>
            </a:endParaRPr>
          </a:p>
          <a:p>
            <a:pPr marL="609585" algn="just"/>
            <a:r>
              <a:rPr lang="en" sz="1467">
                <a:solidFill>
                  <a:schemeClr val="dk1"/>
                </a:solidFill>
                <a:latin typeface="Archivo"/>
                <a:ea typeface="Archivo"/>
                <a:cs typeface="Archivo"/>
                <a:sym typeface="Archivo"/>
              </a:rPr>
              <a:t>crisis communication plans</a:t>
            </a:r>
            <a:endParaRPr sz="1467"/>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Collaborate with the SOC team to ensure a holistic approach to end-to-end validation</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Continuously improve the effectiveness of the SOC's operations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endParaRPr sz="1467">
              <a:solidFill>
                <a:schemeClr val="dk1"/>
              </a:solidFill>
              <a:latin typeface="Archivo"/>
              <a:ea typeface="Archivo"/>
              <a:cs typeface="Archivo"/>
              <a:sym typeface="Archivo"/>
            </a:endParaRPr>
          </a:p>
          <a:p>
            <a:pPr algn="just">
              <a:lnSpc>
                <a:spcPct val="115000"/>
              </a:lnSpc>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 Finding and retaining qualified SOC analysts in a competitive job market</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 Deal with manual validation leakage consequences with the stakeholders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 Balancing the need for robust controls with maintaining business continuity</a:t>
            </a:r>
            <a:endParaRPr sz="1467">
              <a:solidFill>
                <a:schemeClr val="dk1"/>
              </a:solidFill>
              <a:latin typeface="Archivo"/>
              <a:ea typeface="Archivo"/>
              <a:cs typeface="Archivo"/>
              <a:sym typeface="Archivo"/>
            </a:endParaRPr>
          </a:p>
        </p:txBody>
      </p:sp>
      <p:sp>
        <p:nvSpPr>
          <p:cNvPr id="858" name="Google Shape;858;p77"/>
          <p:cNvSpPr txBox="1"/>
          <p:nvPr/>
        </p:nvSpPr>
        <p:spPr>
          <a:xfrm>
            <a:off x="10018000" y="5818400"/>
            <a:ext cx="2174000" cy="9188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1600">
              <a:solidFill>
                <a:schemeClr val="dk1"/>
              </a:solidFill>
              <a:latin typeface="Archivo"/>
              <a:ea typeface="Archivo"/>
              <a:cs typeface="Archivo"/>
              <a:sym typeface="Archivo"/>
            </a:endParaRPr>
          </a:p>
        </p:txBody>
      </p:sp>
      <p:sp>
        <p:nvSpPr>
          <p:cNvPr id="859" name="Google Shape;859;p77"/>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graphicFrame>
        <p:nvGraphicFramePr>
          <p:cNvPr id="864" name="Google Shape;864;p78"/>
          <p:cNvGraphicFramePr/>
          <p:nvPr/>
        </p:nvGraphicFramePr>
        <p:xfrm>
          <a:off x="0" y="-223367"/>
          <a:ext cx="12191999" cy="6805526"/>
        </p:xfrm>
        <a:graphic>
          <a:graphicData uri="http://schemas.openxmlformats.org/drawingml/2006/table">
            <a:tbl>
              <a:tblPr>
                <a:noFill/>
              </a:tblPr>
              <a:tblGrid>
                <a:gridCol w="749800">
                  <a:extLst>
                    <a:ext uri="{9D8B030D-6E8A-4147-A177-3AD203B41FA5}">
                      <a16:colId xmlns:a16="http://schemas.microsoft.com/office/drawing/2014/main" val="20000"/>
                    </a:ext>
                  </a:extLst>
                </a:gridCol>
                <a:gridCol w="862233">
                  <a:extLst>
                    <a:ext uri="{9D8B030D-6E8A-4147-A177-3AD203B41FA5}">
                      <a16:colId xmlns:a16="http://schemas.microsoft.com/office/drawing/2014/main" val="20001"/>
                    </a:ext>
                  </a:extLst>
                </a:gridCol>
                <a:gridCol w="825867">
                  <a:extLst>
                    <a:ext uri="{9D8B030D-6E8A-4147-A177-3AD203B41FA5}">
                      <a16:colId xmlns:a16="http://schemas.microsoft.com/office/drawing/2014/main" val="20002"/>
                    </a:ext>
                  </a:extLst>
                </a:gridCol>
                <a:gridCol w="664500">
                  <a:extLst>
                    <a:ext uri="{9D8B030D-6E8A-4147-A177-3AD203B41FA5}">
                      <a16:colId xmlns:a16="http://schemas.microsoft.com/office/drawing/2014/main" val="20003"/>
                    </a:ext>
                  </a:extLst>
                </a:gridCol>
                <a:gridCol w="1142733">
                  <a:extLst>
                    <a:ext uri="{9D8B030D-6E8A-4147-A177-3AD203B41FA5}">
                      <a16:colId xmlns:a16="http://schemas.microsoft.com/office/drawing/2014/main" val="20004"/>
                    </a:ext>
                  </a:extLst>
                </a:gridCol>
                <a:gridCol w="3701833">
                  <a:extLst>
                    <a:ext uri="{9D8B030D-6E8A-4147-A177-3AD203B41FA5}">
                      <a16:colId xmlns:a16="http://schemas.microsoft.com/office/drawing/2014/main" val="20005"/>
                    </a:ext>
                  </a:extLst>
                </a:gridCol>
                <a:gridCol w="4245033">
                  <a:extLst>
                    <a:ext uri="{9D8B030D-6E8A-4147-A177-3AD203B41FA5}">
                      <a16:colId xmlns:a16="http://schemas.microsoft.com/office/drawing/2014/main" val="20006"/>
                    </a:ext>
                  </a:extLst>
                </a:gridCol>
              </a:tblGrid>
              <a:tr h="792440">
                <a:tc>
                  <a:txBody>
                    <a:bodyPr/>
                    <a:lstStyle/>
                    <a:p>
                      <a:pPr marL="0" lvl="0" indent="0" algn="ctr" rtl="0">
                        <a:spcBef>
                          <a:spcPts val="0"/>
                        </a:spcBef>
                        <a:spcAft>
                          <a:spcPts val="0"/>
                        </a:spcAft>
                        <a:buNone/>
                      </a:pPr>
                      <a:r>
                        <a:rPr lang="en" sz="1200" b="1">
                          <a:latin typeface="Poppins"/>
                          <a:ea typeface="Poppins"/>
                          <a:cs typeface="Poppins"/>
                          <a:sym typeface="Poppins"/>
                        </a:rPr>
                        <a:t>User Story ID</a:t>
                      </a:r>
                      <a:endParaRPr sz="12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200" b="1">
                          <a:latin typeface="Poppins"/>
                          <a:ea typeface="Poppins"/>
                          <a:cs typeface="Poppins"/>
                          <a:sym typeface="Poppins"/>
                        </a:rPr>
                        <a:t>User Story Type</a:t>
                      </a:r>
                      <a:endParaRPr sz="12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200" b="1">
                          <a:latin typeface="Poppins"/>
                          <a:ea typeface="Poppins"/>
                          <a:cs typeface="Poppins"/>
                          <a:sym typeface="Poppins"/>
                        </a:rPr>
                        <a:t>Priority</a:t>
                      </a:r>
                      <a:endParaRPr sz="12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200" b="1">
                          <a:latin typeface="Poppins"/>
                          <a:ea typeface="Poppins"/>
                          <a:cs typeface="Poppins"/>
                          <a:sym typeface="Poppins"/>
                        </a:rPr>
                        <a:t>Story Point</a:t>
                      </a:r>
                      <a:endParaRPr sz="12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200" b="1">
                          <a:latin typeface="Poppins"/>
                          <a:ea typeface="Poppins"/>
                          <a:cs typeface="Poppins"/>
                          <a:sym typeface="Poppins"/>
                        </a:rPr>
                        <a:t>Theme</a:t>
                      </a:r>
                      <a:endParaRPr sz="12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200" b="1">
                          <a:latin typeface="Poppins"/>
                          <a:ea typeface="Poppins"/>
                          <a:cs typeface="Poppins"/>
                          <a:sym typeface="Poppins"/>
                        </a:rPr>
                        <a:t>User Story</a:t>
                      </a:r>
                      <a:endParaRPr sz="12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200" b="1">
                          <a:latin typeface="Poppins"/>
                          <a:ea typeface="Poppins"/>
                          <a:cs typeface="Poppins"/>
                          <a:sym typeface="Poppins"/>
                        </a:rPr>
                        <a:t>Acceptance Criteria</a:t>
                      </a:r>
                      <a:endParaRPr sz="12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726633">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A.1.0</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Epic User Story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4</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8</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Operations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0"/>
                        </a:spcBef>
                        <a:spcAft>
                          <a:spcPts val="0"/>
                        </a:spcAft>
                        <a:buNone/>
                      </a:pPr>
                      <a:r>
                        <a:rPr lang="en" sz="1200">
                          <a:latin typeface="Archivo Medium"/>
                          <a:ea typeface="Archivo Medium"/>
                          <a:cs typeface="Archivo Medium"/>
                          <a:sym typeface="Archivo Medium"/>
                        </a:rPr>
                        <a:t>As a Security Manager, I want to  focus on creating processes; assessing incident reports; and developing and implementing necessary crisis communication plans. Further, I want to oversee the financial aspects of a SOC, support security audits, so that I can report my findings to the CIO.</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0"/>
                        </a:spcBef>
                        <a:spcAft>
                          <a:spcPts val="0"/>
                        </a:spcAft>
                        <a:buNone/>
                      </a:pPr>
                      <a:r>
                        <a:rPr lang="en" sz="1200">
                          <a:latin typeface="Archivo Medium"/>
                          <a:ea typeface="Archivo Medium"/>
                          <a:cs typeface="Archivo Medium"/>
                          <a:sym typeface="Archivo Medium"/>
                        </a:rPr>
                        <a:t>Ensure that the established &amp; documented processes (incident response, crisis communication, security audits) correlates with the CyberSIEM’s protocol dashboard and is reviewed by the principal product engineer per the RACI matrix and document the verification. Review incident reports, develop &amp; implement crisis communication. Further, ensure that the auditing for the external integration for licensing is done and documented.</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1"/>
                  </a:ext>
                </a:extLst>
              </a:tr>
              <a:tr h="1136133">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A.1.1</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User Story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1</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3</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Performance</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1200"/>
                        </a:spcBef>
                        <a:spcAft>
                          <a:spcPts val="1200"/>
                        </a:spcAft>
                        <a:buNone/>
                      </a:pPr>
                      <a:r>
                        <a:rPr lang="en" sz="1200">
                          <a:latin typeface="Archivo Medium"/>
                          <a:ea typeface="Archivo Medium"/>
                          <a:cs typeface="Archivo Medium"/>
                          <a:sym typeface="Archivo Medium"/>
                        </a:rPr>
                        <a:t>As a Security Manager, I want to be able to easily track key performance indicators (KPIs) for the SOC team, so that I can identify areas for improvement and demonstrate the value of the SOC to stakeholders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1200"/>
                        </a:spcBef>
                        <a:spcAft>
                          <a:spcPts val="1200"/>
                        </a:spcAft>
                        <a:buNone/>
                      </a:pPr>
                      <a:r>
                        <a:rPr lang="en" sz="1200">
                          <a:latin typeface="Archivo Medium"/>
                          <a:ea typeface="Archivo Medium"/>
                          <a:cs typeface="Archivo Medium"/>
                          <a:sym typeface="Archivo Medium"/>
                        </a:rPr>
                        <a:t>Define and implement a set of relevant KPIs viz; analyst review rate, alert classification accuracy with clear dashboards for visualization.</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2"/>
                  </a:ext>
                </a:extLst>
              </a:tr>
              <a:tr h="1493311">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A.1.2</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User Story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3</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3</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Operations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300"/>
                        </a:spcBef>
                        <a:spcAft>
                          <a:spcPts val="300"/>
                        </a:spcAft>
                        <a:buNone/>
                      </a:pPr>
                      <a:r>
                        <a:rPr lang="en" sz="1200">
                          <a:latin typeface="Archivo Medium"/>
                          <a:ea typeface="Archivo Medium"/>
                          <a:cs typeface="Archivo Medium"/>
                          <a:sym typeface="Archivo Medium"/>
                        </a:rPr>
                        <a:t>As a Security Manager, I want to create crisis communication plans to address external and internal communication during security incidents, so that stakeholders are informed in a timely and coordinated manner, minimizing potential damage and reputational risks.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1200"/>
                        </a:spcBef>
                        <a:spcAft>
                          <a:spcPts val="0"/>
                        </a:spcAft>
                        <a:buNone/>
                      </a:pPr>
                      <a:r>
                        <a:rPr lang="en" sz="1200">
                          <a:latin typeface="Archivo Medium"/>
                          <a:ea typeface="Archivo Medium"/>
                          <a:cs typeface="Archivo Medium"/>
                          <a:sym typeface="Archivo Medium"/>
                        </a:rPr>
                        <a:t>Define different communication scenarios based on the severity and type of security incident</a:t>
                      </a:r>
                      <a:endParaRPr sz="1200">
                        <a:latin typeface="Archivo Medium"/>
                        <a:ea typeface="Archivo Medium"/>
                        <a:cs typeface="Archivo Medium"/>
                        <a:sym typeface="Archivo Medium"/>
                      </a:endParaRPr>
                    </a:p>
                    <a:p>
                      <a:pPr marL="0" lvl="0" indent="0" algn="just" rtl="0">
                        <a:lnSpc>
                          <a:spcPct val="100000"/>
                        </a:lnSpc>
                        <a:spcBef>
                          <a:spcPts val="1200"/>
                        </a:spcBef>
                        <a:spcAft>
                          <a:spcPts val="1200"/>
                        </a:spcAft>
                        <a:buNone/>
                      </a:pP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1656967">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A.1.3</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User Story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2</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2</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Efficiency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1200"/>
                        </a:spcBef>
                        <a:spcAft>
                          <a:spcPts val="0"/>
                        </a:spcAft>
                        <a:buNone/>
                      </a:pPr>
                      <a:r>
                        <a:rPr lang="en" sz="1200">
                          <a:latin typeface="Archivo Medium"/>
                          <a:ea typeface="Archivo Medium"/>
                          <a:cs typeface="Archivo Medium"/>
                          <a:sym typeface="Archivo Medium"/>
                        </a:rPr>
                        <a:t>As a Security Manager, I want to create a comprehensive training program for new SOC analysts, so they can quickly become proficient in essential security tools and procedures.</a:t>
                      </a:r>
                      <a:endParaRPr sz="1200">
                        <a:latin typeface="Archivo Medium"/>
                        <a:ea typeface="Archivo Medium"/>
                        <a:cs typeface="Archivo Medium"/>
                        <a:sym typeface="Archivo Medium"/>
                      </a:endParaRPr>
                    </a:p>
                    <a:p>
                      <a:pPr marL="0" lvl="0" indent="0" algn="just" rtl="0">
                        <a:lnSpc>
                          <a:spcPct val="100000"/>
                        </a:lnSpc>
                        <a:spcBef>
                          <a:spcPts val="1200"/>
                        </a:spcBef>
                        <a:spcAft>
                          <a:spcPts val="1200"/>
                        </a:spcAft>
                        <a:buNone/>
                      </a:pP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1200"/>
                        </a:spcBef>
                        <a:spcAft>
                          <a:spcPts val="1200"/>
                        </a:spcAft>
                        <a:buNone/>
                      </a:pPr>
                      <a:r>
                        <a:rPr lang="en" sz="1200">
                          <a:latin typeface="Archivo Medium"/>
                          <a:ea typeface="Archivo Medium"/>
                          <a:cs typeface="Archivo Medium"/>
                          <a:sym typeface="Archivo Medium"/>
                        </a:rPr>
                        <a:t>Develop a training program covering core security concepts, SIEM/IDS/EDR tools, and incident response procedures to prepare for software disasters.Ensure that test framework access is limited to only the Product/Dev/Test/Engineering teams.</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4"/>
                  </a:ext>
                </a:extLst>
              </a:tr>
            </a:tbl>
          </a:graphicData>
        </a:graphic>
      </p:graphicFrame>
      <p:sp>
        <p:nvSpPr>
          <p:cNvPr id="865" name="Google Shape;865;p78"/>
          <p:cNvSpPr txBox="1"/>
          <p:nvPr/>
        </p:nvSpPr>
        <p:spPr>
          <a:xfrm>
            <a:off x="0" y="6556800"/>
            <a:ext cx="3692000" cy="301200"/>
          </a:xfrm>
          <a:prstGeom prst="rect">
            <a:avLst/>
          </a:prstGeom>
          <a:noFill/>
          <a:ln>
            <a:noFill/>
          </a:ln>
        </p:spPr>
        <p:txBody>
          <a:bodyPr spcFirstLastPara="1" wrap="square" lIns="121900" tIns="121900" rIns="121900" bIns="121900" anchor="t" anchorCtr="0">
            <a:noAutofit/>
          </a:bodyPr>
          <a:lstStyle/>
          <a:p>
            <a:endParaRPr sz="800">
              <a:solidFill>
                <a:schemeClr val="dk1"/>
              </a:solidFill>
              <a:latin typeface="Archivo"/>
              <a:ea typeface="Archivo"/>
              <a:cs typeface="Archivo"/>
              <a:sym typeface="Archivo"/>
            </a:endParaRPr>
          </a:p>
        </p:txBody>
      </p:sp>
      <p:sp>
        <p:nvSpPr>
          <p:cNvPr id="866" name="Google Shape;866;p78"/>
          <p:cNvSpPr txBox="1"/>
          <p:nvPr/>
        </p:nvSpPr>
        <p:spPr>
          <a:xfrm>
            <a:off x="11245033" y="6533767"/>
            <a:ext cx="9468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8"/>
          <p:cNvSpPr txBox="1">
            <a:spLocks noGrp="1"/>
          </p:cNvSpPr>
          <p:nvPr>
            <p:ph type="title"/>
          </p:nvPr>
        </p:nvSpPr>
        <p:spPr>
          <a:xfrm>
            <a:off x="795933" y="929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Story Points</a:t>
            </a:r>
            <a:endParaRPr/>
          </a:p>
        </p:txBody>
      </p:sp>
      <p:graphicFrame>
        <p:nvGraphicFramePr>
          <p:cNvPr id="548" name="Google Shape;548;p68"/>
          <p:cNvGraphicFramePr/>
          <p:nvPr/>
        </p:nvGraphicFramePr>
        <p:xfrm>
          <a:off x="307233" y="758133"/>
          <a:ext cx="4000000" cy="4000000"/>
        </p:xfrm>
        <a:graphic>
          <a:graphicData uri="http://schemas.openxmlformats.org/drawingml/2006/table">
            <a:tbl>
              <a:tblPr bandRow="1">
                <a:noFill/>
              </a:tblPr>
              <a:tblGrid>
                <a:gridCol w="1389067">
                  <a:extLst>
                    <a:ext uri="{9D8B030D-6E8A-4147-A177-3AD203B41FA5}">
                      <a16:colId xmlns:a16="http://schemas.microsoft.com/office/drawing/2014/main" val="20000"/>
                    </a:ext>
                  </a:extLst>
                </a:gridCol>
                <a:gridCol w="1926267">
                  <a:extLst>
                    <a:ext uri="{9D8B030D-6E8A-4147-A177-3AD203B41FA5}">
                      <a16:colId xmlns:a16="http://schemas.microsoft.com/office/drawing/2014/main" val="20001"/>
                    </a:ext>
                  </a:extLst>
                </a:gridCol>
                <a:gridCol w="1540533">
                  <a:extLst>
                    <a:ext uri="{9D8B030D-6E8A-4147-A177-3AD203B41FA5}">
                      <a16:colId xmlns:a16="http://schemas.microsoft.com/office/drawing/2014/main" val="20002"/>
                    </a:ext>
                  </a:extLst>
                </a:gridCol>
                <a:gridCol w="6721633">
                  <a:extLst>
                    <a:ext uri="{9D8B030D-6E8A-4147-A177-3AD203B41FA5}">
                      <a16:colId xmlns:a16="http://schemas.microsoft.com/office/drawing/2014/main" val="20003"/>
                    </a:ext>
                  </a:extLst>
                </a:gridCol>
              </a:tblGrid>
              <a:tr h="492533">
                <a:tc>
                  <a:txBody>
                    <a:bodyPr/>
                    <a:lstStyle/>
                    <a:p>
                      <a:pPr marL="0" lvl="0" indent="0" algn="ctr" rtl="0">
                        <a:spcBef>
                          <a:spcPts val="0"/>
                        </a:spcBef>
                        <a:spcAft>
                          <a:spcPts val="0"/>
                        </a:spcAft>
                        <a:buNone/>
                      </a:pPr>
                      <a:endParaRPr sz="1600">
                        <a:latin typeface="等线"/>
                        <a:ea typeface="等线"/>
                        <a:cs typeface="等线"/>
                        <a:sym typeface="等线"/>
                      </a:endParaRPr>
                    </a:p>
                  </a:txBody>
                  <a:tcPr marL="91433" marR="91433" marT="0" marB="0" anchor="ctr">
                    <a:lnL w="6350" cap="flat" cmpd="sng">
                      <a:solidFill>
                        <a:schemeClr val="lt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Montserrat"/>
                          <a:ea typeface="Montserrat"/>
                          <a:cs typeface="Montserrat"/>
                          <a:sym typeface="Montserrat"/>
                        </a:rPr>
                        <a:t>GRADING</a:t>
                      </a:r>
                      <a:endParaRPr sz="1600" b="1">
                        <a:latin typeface="Montserrat"/>
                        <a:ea typeface="Montserrat"/>
                        <a:cs typeface="Montserrat"/>
                        <a:sym typeface="Montserrat"/>
                      </a:endParaRPr>
                    </a:p>
                  </a:txBody>
                  <a:tcPr marL="91433" marR="91433" marT="0" marB="0" anchor="ctr">
                    <a:lnL w="6350" cap="flat" cmpd="sng">
                      <a:solidFill>
                        <a:schemeClr val="lt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Montserrat"/>
                          <a:ea typeface="Montserrat"/>
                          <a:cs typeface="Montserrat"/>
                          <a:sym typeface="Montserrat"/>
                        </a:rPr>
                        <a:t>POINTS</a:t>
                      </a:r>
                      <a:endParaRPr sz="1600" b="1">
                        <a:latin typeface="Montserrat"/>
                        <a:ea typeface="Montserrat"/>
                        <a:cs typeface="Montserrat"/>
                        <a:sym typeface="Montserrat"/>
                      </a:endParaRPr>
                    </a:p>
                  </a:txBody>
                  <a:tcPr marL="91433" marR="91433" marT="0" marB="0" anchor="ctr">
                    <a:lnL w="6350" cap="flat" cmpd="sng">
                      <a:solidFill>
                        <a:schemeClr val="lt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Montserrat"/>
                          <a:ea typeface="Montserrat"/>
                          <a:cs typeface="Montserrat"/>
                          <a:sym typeface="Montserrat"/>
                        </a:rPr>
                        <a:t>RATIONALE</a:t>
                      </a:r>
                      <a:endParaRPr sz="1600" b="1">
                        <a:latin typeface="Montserrat"/>
                        <a:ea typeface="Montserrat"/>
                        <a:cs typeface="Montserrat"/>
                        <a:sym typeface="Montserrat"/>
                      </a:endParaRPr>
                    </a:p>
                  </a:txBody>
                  <a:tcPr marL="91433" marR="91433" marT="0" marB="0" anchor="ctr">
                    <a:lnL w="6350" cap="flat" cmpd="sng">
                      <a:solidFill>
                        <a:schemeClr val="lt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11267">
                <a:tc rowSpan="5">
                  <a:txBody>
                    <a:bodyPr/>
                    <a:lstStyle/>
                    <a:p>
                      <a:pPr marL="0" lvl="0" indent="0" algn="ctr" rtl="0">
                        <a:spcBef>
                          <a:spcPts val="0"/>
                        </a:spcBef>
                        <a:spcAft>
                          <a:spcPts val="0"/>
                        </a:spcAft>
                        <a:buNone/>
                      </a:pPr>
                      <a:r>
                        <a:rPr lang="en" sz="1600" b="1">
                          <a:latin typeface="Montserrat"/>
                          <a:ea typeface="Montserrat"/>
                          <a:cs typeface="Montserrat"/>
                          <a:sym typeface="Montserrat"/>
                        </a:rPr>
                        <a:t>Planning Poker (Fibonacci)[1, 2]</a:t>
                      </a:r>
                      <a:endParaRPr sz="1400" b="1">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chemeClr val="dk2"/>
                      </a:solidFill>
                      <a:prstDash val="solid"/>
                      <a:round/>
                      <a:headEnd type="none" w="sm" len="sm"/>
                      <a:tailEnd type="none" w="sm" len="sm"/>
                    </a:lnR>
                    <a:lnT w="6350" cap="flat" cmpd="sng">
                      <a:solidFill>
                        <a:schemeClr val="dk2"/>
                      </a:solidFill>
                      <a:prstDash val="solid"/>
                      <a:round/>
                      <a:headEnd type="none" w="sm" len="sm"/>
                      <a:tailEnd type="none" w="sm" len="sm"/>
                    </a:lnT>
                    <a:lnB w="63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Very Simple</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77BA39"/>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77BA39"/>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1</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77BA39"/>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77BA39"/>
                    </a:solidFill>
                  </a:tcPr>
                </a:tc>
                <a:tc>
                  <a:txBody>
                    <a:bodyPr/>
                    <a:lstStyle/>
                    <a:p>
                      <a:pPr marL="0" lvl="0" indent="0" algn="l" rtl="0">
                        <a:spcBef>
                          <a:spcPts val="0"/>
                        </a:spcBef>
                        <a:spcAft>
                          <a:spcPts val="0"/>
                        </a:spcAft>
                        <a:buNone/>
                      </a:pPr>
                      <a:r>
                        <a:rPr lang="en" sz="1300">
                          <a:latin typeface="Archivo Medium"/>
                          <a:ea typeface="Archivo Medium"/>
                          <a:cs typeface="Archivo Medium"/>
                          <a:sym typeface="Archivo Medium"/>
                        </a:rPr>
                        <a:t>The deliverable is extremely straightforward</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The team has all necessary resources at hand and can be easily comprehended</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It is expected to be completed quickly without any dependencies</a:t>
                      </a: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36900">
                <a:tc vMerge="1">
                  <a:txBody>
                    <a:bodyPr/>
                    <a:lstStyle/>
                    <a:p>
                      <a:endParaRPr lang="en-US"/>
                    </a:p>
                  </a:txBody>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Simple</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68B745"/>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68B745"/>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2</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68B745"/>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68B745"/>
                    </a:solidFill>
                  </a:tcPr>
                </a:tc>
                <a:tc>
                  <a:txBody>
                    <a:bodyPr/>
                    <a:lstStyle/>
                    <a:p>
                      <a:pPr marL="0" lvl="0" indent="0" algn="l" rtl="0">
                        <a:spcBef>
                          <a:spcPts val="0"/>
                        </a:spcBef>
                        <a:spcAft>
                          <a:spcPts val="0"/>
                        </a:spcAft>
                        <a:buNone/>
                      </a:pPr>
                      <a:r>
                        <a:rPr lang="en" sz="1300">
                          <a:latin typeface="Archivo Medium"/>
                          <a:ea typeface="Archivo Medium"/>
                          <a:cs typeface="Archivo Medium"/>
                          <a:sym typeface="Archivo Medium"/>
                        </a:rPr>
                        <a:t>The deliverable is clear with minimal intricacies, perhaps requiring one short discussion for alignment. </a:t>
                      </a:r>
                      <a:endParaRPr sz="16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It requires a single team member without needing input or assistance and can be completed independently </a:t>
                      </a: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36900">
                <a:tc vMerge="1">
                  <a:txBody>
                    <a:bodyPr/>
                    <a:lstStyle/>
                    <a:p>
                      <a:endParaRPr lang="en-US"/>
                    </a:p>
                  </a:txBody>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Moderately Simple</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5AB45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5AB451"/>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3</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5AB45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5AB451"/>
                    </a:solidFill>
                  </a:tcPr>
                </a:tc>
                <a:tc>
                  <a:txBody>
                    <a:bodyPr/>
                    <a:lstStyle/>
                    <a:p>
                      <a:pPr marL="0" lvl="0" indent="0" algn="l" rtl="0">
                        <a:spcBef>
                          <a:spcPts val="0"/>
                        </a:spcBef>
                        <a:spcAft>
                          <a:spcPts val="0"/>
                        </a:spcAft>
                        <a:buNone/>
                      </a:pPr>
                      <a:r>
                        <a:rPr lang="en" sz="1300">
                          <a:latin typeface="Archivo Medium"/>
                          <a:ea typeface="Archivo Medium"/>
                          <a:cs typeface="Archivo Medium"/>
                          <a:sym typeface="Archivo Medium"/>
                        </a:rPr>
                        <a:t>The deliverable is still simple and well understood  but might require breaking it down into a couple of subdivisions. </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The team understands the primary goal but might need to clarify certain aspects or prerequisites. </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Deliverable would involve dependencies.</a:t>
                      </a: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36900">
                <a:tc vMerge="1">
                  <a:txBody>
                    <a:bodyPr/>
                    <a:lstStyle/>
                    <a:p>
                      <a:endParaRPr lang="en-US"/>
                    </a:p>
                  </a:txBody>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Moderate</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56B354"/>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56B354"/>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5</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56B354"/>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56B354"/>
                    </a:solidFill>
                  </a:tcPr>
                </a:tc>
                <a:tc>
                  <a:txBody>
                    <a:bodyPr/>
                    <a:lstStyle/>
                    <a:p>
                      <a:pPr marL="0" lvl="0" indent="0" algn="l" rtl="0">
                        <a:spcBef>
                          <a:spcPts val="0"/>
                        </a:spcBef>
                        <a:spcAft>
                          <a:spcPts val="0"/>
                        </a:spcAft>
                        <a:buNone/>
                      </a:pPr>
                      <a:r>
                        <a:rPr lang="en" sz="1300">
                          <a:latin typeface="Archivo Medium"/>
                          <a:ea typeface="Archivo Medium"/>
                          <a:cs typeface="Archivo Medium"/>
                          <a:sym typeface="Archivo Medium"/>
                        </a:rPr>
                        <a:t>A deliverable of moderate complexity, which might require a series of discussions to fully understand. </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The team can decompose it into 2-3 divisions that may require sequential flow </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and requires dependencies to drive it to completion</a:t>
                      </a: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158240">
                <a:tc vMerge="1">
                  <a:txBody>
                    <a:bodyPr/>
                    <a:lstStyle/>
                    <a:p>
                      <a:endParaRPr lang="en-US"/>
                    </a:p>
                  </a:txBody>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Fairly Complex</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3FAF66"/>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3FAF66"/>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8</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3FAF66"/>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3FAF66"/>
                    </a:solidFill>
                  </a:tcPr>
                </a:tc>
                <a:tc>
                  <a:txBody>
                    <a:bodyPr/>
                    <a:lstStyle/>
                    <a:p>
                      <a:pPr marL="0" marR="0" lvl="0" indent="0" algn="l" rtl="0">
                        <a:lnSpc>
                          <a:spcPct val="100000"/>
                        </a:lnSpc>
                        <a:spcBef>
                          <a:spcPts val="0"/>
                        </a:spcBef>
                        <a:spcAft>
                          <a:spcPts val="0"/>
                        </a:spcAft>
                        <a:buNone/>
                      </a:pPr>
                      <a:r>
                        <a:rPr lang="en" sz="1300">
                          <a:latin typeface="Archivo Medium"/>
                          <a:ea typeface="Archivo Medium"/>
                          <a:cs typeface="Archivo Medium"/>
                          <a:sym typeface="Archivo Medium"/>
                        </a:rPr>
                        <a:t>A highly complex deliverable that involves various aspects of the project and requires significant effort or problem-solving</a:t>
                      </a:r>
                      <a:endParaRPr sz="1300">
                        <a:latin typeface="Archivo Medium"/>
                        <a:ea typeface="Archivo Medium"/>
                        <a:cs typeface="Archivo Medium"/>
                        <a:sym typeface="Archivo Medium"/>
                      </a:endParaRPr>
                    </a:p>
                    <a:p>
                      <a:pPr marL="0" marR="0" lvl="0" indent="0" algn="l" rtl="0">
                        <a:lnSpc>
                          <a:spcPct val="100000"/>
                        </a:lnSpc>
                        <a:spcBef>
                          <a:spcPts val="0"/>
                        </a:spcBef>
                        <a:spcAft>
                          <a:spcPts val="0"/>
                        </a:spcAft>
                        <a:buNone/>
                      </a:pPr>
                      <a:r>
                        <a:rPr lang="en" sz="1300">
                          <a:latin typeface="Archivo Medium"/>
                          <a:ea typeface="Archivo Medium"/>
                          <a:cs typeface="Archivo Medium"/>
                          <a:sym typeface="Archivo Medium"/>
                        </a:rPr>
                        <a:t>It will need to be divided into more than 3 smaller divisions and will require effort to define and clarity.</a:t>
                      </a:r>
                      <a:endParaRPr sz="1300">
                        <a:latin typeface="Archivo Medium"/>
                        <a:ea typeface="Archivo Medium"/>
                        <a:cs typeface="Archivo Medium"/>
                        <a:sym typeface="Archivo Medium"/>
                      </a:endParaRPr>
                    </a:p>
                    <a:p>
                      <a:pPr marL="0" marR="0" lvl="0" indent="0" algn="l" rtl="0">
                        <a:lnSpc>
                          <a:spcPct val="100000"/>
                        </a:lnSpc>
                        <a:spcBef>
                          <a:spcPts val="0"/>
                        </a:spcBef>
                        <a:spcAft>
                          <a:spcPts val="0"/>
                        </a:spcAft>
                        <a:buNone/>
                      </a:pPr>
                      <a:r>
                        <a:rPr lang="en" sz="1300">
                          <a:latin typeface="Archivo Medium"/>
                          <a:ea typeface="Archivo Medium"/>
                          <a:cs typeface="Archivo Medium"/>
                          <a:sym typeface="Archivo Medium"/>
                        </a:rPr>
                        <a:t>The deliverable may have unknowns which might induce risk and has multiple dependencies</a:t>
                      </a:r>
                      <a:endParaRPr sz="1300"/>
                    </a:p>
                    <a:p>
                      <a:pPr marL="0" lvl="0" indent="0" algn="l" rtl="0">
                        <a:spcBef>
                          <a:spcPts val="0"/>
                        </a:spcBef>
                        <a:spcAft>
                          <a:spcPts val="0"/>
                        </a:spcAft>
                        <a:buNone/>
                      </a:pP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49" name="Google Shape;549;p68"/>
          <p:cNvSpPr txBox="1"/>
          <p:nvPr/>
        </p:nvSpPr>
        <p:spPr>
          <a:xfrm>
            <a:off x="96933" y="5896867"/>
            <a:ext cx="12136400" cy="435200"/>
          </a:xfrm>
          <a:prstGeom prst="rect">
            <a:avLst/>
          </a:prstGeom>
          <a:noFill/>
          <a:ln>
            <a:noFill/>
          </a:ln>
        </p:spPr>
        <p:txBody>
          <a:bodyPr spcFirstLastPara="1" wrap="square" lIns="121900" tIns="121900" rIns="121900" bIns="121900" anchor="t" anchorCtr="0">
            <a:noAutofit/>
          </a:bodyPr>
          <a:lstStyle/>
          <a:p>
            <a:r>
              <a:rPr lang="en" sz="933">
                <a:solidFill>
                  <a:schemeClr val="dk1"/>
                </a:solidFill>
                <a:latin typeface="Archivo"/>
                <a:ea typeface="Archivo"/>
                <a:cs typeface="Archivo"/>
                <a:sym typeface="Archivo"/>
              </a:rPr>
              <a:t>[1] MSIS2606,Class Notes, UseCase-UserStory - Relative Sizing (Planning Poker), April 2024</a:t>
            </a:r>
            <a:endParaRPr sz="933">
              <a:solidFill>
                <a:schemeClr val="dk1"/>
              </a:solidFill>
              <a:latin typeface="Archivo"/>
              <a:ea typeface="Archivo"/>
              <a:cs typeface="Archivo"/>
              <a:sym typeface="Archivo"/>
            </a:endParaRPr>
          </a:p>
          <a:p>
            <a:r>
              <a:rPr lang="en" sz="933">
                <a:solidFill>
                  <a:schemeClr val="dk1"/>
                </a:solidFill>
                <a:latin typeface="Archivo"/>
                <a:ea typeface="Archivo"/>
                <a:cs typeface="Archivo"/>
                <a:sym typeface="Archivo"/>
              </a:rPr>
              <a:t>[2]Mastering Planning Poker: A Comprehensive Guide to Agile Estimation Technique,2023, https://community.atlassian.com/t5/App-Central/Mastering-Planning-Poker-A-Comprehensive-Guide-to-Agile/ba-p/2367611</a:t>
            </a:r>
            <a:endParaRPr sz="933">
              <a:solidFill>
                <a:schemeClr val="dk1"/>
              </a:solidFill>
              <a:latin typeface="Archivo"/>
              <a:ea typeface="Archivo"/>
              <a:cs typeface="Archivo"/>
              <a:sym typeface="Archivo"/>
            </a:endParaRPr>
          </a:p>
          <a:p>
            <a:endParaRPr sz="933">
              <a:solidFill>
                <a:schemeClr val="dk1"/>
              </a:solidFill>
              <a:latin typeface="Archivo"/>
              <a:ea typeface="Archivo"/>
              <a:cs typeface="Archivo"/>
              <a:sym typeface="Archivo"/>
            </a:endParaRPr>
          </a:p>
        </p:txBody>
      </p:sp>
      <p:sp>
        <p:nvSpPr>
          <p:cNvPr id="550" name="Google Shape;550;p68"/>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9"/>
          <p:cNvSpPr txBox="1">
            <a:spLocks noGrp="1"/>
          </p:cNvSpPr>
          <p:nvPr>
            <p:ph type="title"/>
          </p:nvPr>
        </p:nvSpPr>
        <p:spPr>
          <a:xfrm>
            <a:off x="960000" y="485633"/>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DevOps Engineer - Jamie Teller</a:t>
            </a:r>
            <a:endParaRPr/>
          </a:p>
        </p:txBody>
      </p:sp>
      <p:sp>
        <p:nvSpPr>
          <p:cNvPr id="556" name="Google Shape;556;p69"/>
          <p:cNvSpPr txBox="1"/>
          <p:nvPr/>
        </p:nvSpPr>
        <p:spPr>
          <a:xfrm>
            <a:off x="1008000" y="1172300"/>
            <a:ext cx="10176000" cy="21128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r>
              <a:rPr lang="en" sz="1467">
                <a:solidFill>
                  <a:schemeClr val="dk1"/>
                </a:solidFill>
                <a:latin typeface="Archivo"/>
                <a:ea typeface="Archivo"/>
                <a:cs typeface="Archivo"/>
                <a:sym typeface="Archivo"/>
              </a:rPr>
              <a:t>Jamie Teller is an adept DevOps at CyberSiem Inc. in California, graduated with a Master's degree in Software Engineering from UC Berkeley. With a profound background in software development and a specialization in automating regression, functional, and UI tests, Jamie significantly elevates testing efficiency and precision. Jamie's proficiency with Selenium is matched by expertise in Jenkins for CI/CD (Continuous Integration/Continuous Delivery), enabling robust build pipelines, facilitating continuous integration and seamless deployment processes. Apart from his outstanding expertise, Jamie's exceptional communication skills streamlining software delivery and integrating cross-functional teams during life cycles of development.</a:t>
            </a:r>
            <a:endParaRPr sz="1467">
              <a:solidFill>
                <a:schemeClr val="dk1"/>
              </a:solidFill>
              <a:latin typeface="Archivo"/>
              <a:ea typeface="Archivo"/>
              <a:cs typeface="Archivo"/>
              <a:sym typeface="Archivo"/>
            </a:endParaRPr>
          </a:p>
        </p:txBody>
      </p:sp>
      <p:sp>
        <p:nvSpPr>
          <p:cNvPr id="557" name="Google Shape;557;p69"/>
          <p:cNvSpPr txBox="1"/>
          <p:nvPr/>
        </p:nvSpPr>
        <p:spPr>
          <a:xfrm>
            <a:off x="960000" y="3130533"/>
            <a:ext cx="7474800" cy="13412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Testing Automation: Implement tools extensively to automate 80% of the regression, functional, and UI testing processes to enhance testing efficiency and accuracy. </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Maintenance of CI/CD Pipeline: Keep track of the testing performance and refine testing process continuously.</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Efficiency &amp; Optimization: Designed structures to reduced manual testing effort.</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Cross-functional collaboration: Interact w</a:t>
            </a:r>
            <a:r>
              <a:rPr lang="en" sz="1467">
                <a:solidFill>
                  <a:schemeClr val="dk1"/>
                </a:solidFill>
              </a:rPr>
              <a:t>ith both technical and non-technical teams collaboratively to enhance workflow.</a:t>
            </a:r>
            <a:endParaRPr sz="1467">
              <a:solidFill>
                <a:schemeClr val="dk1"/>
              </a:solidFill>
            </a:endParaRPr>
          </a:p>
        </p:txBody>
      </p:sp>
      <p:sp>
        <p:nvSpPr>
          <p:cNvPr id="558" name="Google Shape;558;p69"/>
          <p:cNvSpPr txBox="1"/>
          <p:nvPr/>
        </p:nvSpPr>
        <p:spPr>
          <a:xfrm>
            <a:off x="892400" y="5155500"/>
            <a:ext cx="7692000" cy="1196000"/>
          </a:xfrm>
          <a:prstGeom prst="rect">
            <a:avLst/>
          </a:prstGeom>
          <a:noFill/>
          <a:ln>
            <a:noFill/>
          </a:ln>
        </p:spPr>
        <p:txBody>
          <a:bodyPr spcFirstLastPara="1" wrap="square" lIns="121900" tIns="121900" rIns="121900" bIns="121900" anchor="t" anchorCtr="0">
            <a:noAutofit/>
          </a:bodyPr>
          <a:lstStyle/>
          <a:p>
            <a:pPr>
              <a:lnSpc>
                <a:spcPct val="115000"/>
              </a:lnSpc>
            </a:pPr>
            <a:endParaRPr sz="1600" b="1">
              <a:solidFill>
                <a:schemeClr val="dk1"/>
              </a:solidFill>
              <a:latin typeface="Archivo"/>
              <a:ea typeface="Archivo"/>
              <a:cs typeface="Archivo"/>
              <a:sym typeface="Archivo"/>
            </a:endParaRPr>
          </a:p>
          <a:p>
            <a:pPr>
              <a:lnSpc>
                <a:spcPct val="115000"/>
              </a:lnSpc>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Manual testing process drain resources which can be replaced with automation </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Long testing time delaying feedback and test refinement, low  responsiveness.</a:t>
            </a:r>
            <a:endParaRPr sz="1467">
              <a:solidFill>
                <a:schemeClr val="dk1"/>
              </a:solidFill>
              <a:latin typeface="Archivo"/>
              <a:ea typeface="Archivo"/>
              <a:cs typeface="Archivo"/>
              <a:sym typeface="Archivo"/>
            </a:endParaRPr>
          </a:p>
          <a:p>
            <a:endParaRPr sz="1467">
              <a:solidFill>
                <a:schemeClr val="dk1"/>
              </a:solidFill>
              <a:latin typeface="Archivo"/>
              <a:ea typeface="Archivo"/>
              <a:cs typeface="Archivo"/>
              <a:sym typeface="Archivo"/>
            </a:endParaRPr>
          </a:p>
        </p:txBody>
      </p:sp>
      <p:grpSp>
        <p:nvGrpSpPr>
          <p:cNvPr id="559" name="Google Shape;559;p69"/>
          <p:cNvGrpSpPr/>
          <p:nvPr/>
        </p:nvGrpSpPr>
        <p:grpSpPr>
          <a:xfrm>
            <a:off x="8926798" y="3469769"/>
            <a:ext cx="1548492" cy="2829168"/>
            <a:chOff x="4661050" y="3335250"/>
            <a:chExt cx="702200" cy="1480000"/>
          </a:xfrm>
        </p:grpSpPr>
        <p:sp>
          <p:nvSpPr>
            <p:cNvPr id="560" name="Google Shape;560;p69"/>
            <p:cNvSpPr/>
            <p:nvPr/>
          </p:nvSpPr>
          <p:spPr>
            <a:xfrm>
              <a:off x="4882050" y="4008800"/>
              <a:ext cx="272700" cy="731400"/>
            </a:xfrm>
            <a:custGeom>
              <a:avLst/>
              <a:gdLst/>
              <a:ahLst/>
              <a:cxnLst/>
              <a:rect l="l" t="t" r="r" b="b"/>
              <a:pathLst>
                <a:path w="10908" h="29256" extrusionOk="0">
                  <a:moveTo>
                    <a:pt x="10708" y="1"/>
                  </a:moveTo>
                  <a:lnTo>
                    <a:pt x="0" y="668"/>
                  </a:lnTo>
                  <a:lnTo>
                    <a:pt x="1368" y="28821"/>
                  </a:lnTo>
                  <a:lnTo>
                    <a:pt x="3903" y="29155"/>
                  </a:lnTo>
                  <a:cubicBezTo>
                    <a:pt x="3903" y="29155"/>
                    <a:pt x="5004" y="4637"/>
                    <a:pt x="5204" y="4271"/>
                  </a:cubicBezTo>
                  <a:cubicBezTo>
                    <a:pt x="5248" y="4170"/>
                    <a:pt x="5352" y="4137"/>
                    <a:pt x="5471" y="4137"/>
                  </a:cubicBezTo>
                  <a:cubicBezTo>
                    <a:pt x="5708" y="4137"/>
                    <a:pt x="6004" y="4271"/>
                    <a:pt x="6004" y="4271"/>
                  </a:cubicBezTo>
                  <a:lnTo>
                    <a:pt x="6505" y="29255"/>
                  </a:lnTo>
                  <a:lnTo>
                    <a:pt x="9140" y="29122"/>
                  </a:lnTo>
                  <a:cubicBezTo>
                    <a:pt x="9140" y="29122"/>
                    <a:pt x="10908" y="5672"/>
                    <a:pt x="10708"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561" name="Google Shape;561;p69"/>
            <p:cNvSpPr/>
            <p:nvPr/>
          </p:nvSpPr>
          <p:spPr>
            <a:xfrm>
              <a:off x="4839500" y="4725975"/>
              <a:ext cx="143475" cy="89275"/>
            </a:xfrm>
            <a:custGeom>
              <a:avLst/>
              <a:gdLst/>
              <a:ahLst/>
              <a:cxnLst/>
              <a:rect l="l" t="t" r="r" b="b"/>
              <a:pathLst>
                <a:path w="5739" h="3571" extrusionOk="0">
                  <a:moveTo>
                    <a:pt x="2569" y="1"/>
                  </a:moveTo>
                  <a:lnTo>
                    <a:pt x="2569" y="1902"/>
                  </a:lnTo>
                  <a:lnTo>
                    <a:pt x="1" y="3570"/>
                  </a:lnTo>
                  <a:lnTo>
                    <a:pt x="5571" y="3503"/>
                  </a:lnTo>
                  <a:lnTo>
                    <a:pt x="5738" y="168"/>
                  </a:lnTo>
                  <a:lnTo>
                    <a:pt x="2569" y="1"/>
                  </a:lnTo>
                  <a:close/>
                </a:path>
              </a:pathLst>
            </a:custGeom>
            <a:solidFill>
              <a:srgbClr val="144769"/>
            </a:solidFill>
            <a:ln>
              <a:noFill/>
            </a:ln>
          </p:spPr>
          <p:txBody>
            <a:bodyPr spcFirstLastPara="1" wrap="square" lIns="121900" tIns="121900" rIns="121900" bIns="121900" anchor="ctr" anchorCtr="0">
              <a:noAutofit/>
            </a:bodyPr>
            <a:lstStyle/>
            <a:p>
              <a:endParaRPr sz="2400"/>
            </a:p>
          </p:txBody>
        </p:sp>
        <p:sp>
          <p:nvSpPr>
            <p:cNvPr id="562" name="Google Shape;562;p69"/>
            <p:cNvSpPr/>
            <p:nvPr/>
          </p:nvSpPr>
          <p:spPr>
            <a:xfrm>
              <a:off x="5028800" y="4725975"/>
              <a:ext cx="145150" cy="87600"/>
            </a:xfrm>
            <a:custGeom>
              <a:avLst/>
              <a:gdLst/>
              <a:ahLst/>
              <a:cxnLst/>
              <a:rect l="l" t="t" r="r" b="b"/>
              <a:pathLst>
                <a:path w="5806" h="3504" extrusionOk="0">
                  <a:moveTo>
                    <a:pt x="3470" y="1"/>
                  </a:moveTo>
                  <a:lnTo>
                    <a:pt x="1" y="168"/>
                  </a:lnTo>
                  <a:lnTo>
                    <a:pt x="168" y="3503"/>
                  </a:lnTo>
                  <a:lnTo>
                    <a:pt x="5805" y="3503"/>
                  </a:lnTo>
                  <a:lnTo>
                    <a:pt x="3603" y="1969"/>
                  </a:lnTo>
                  <a:lnTo>
                    <a:pt x="3470" y="1"/>
                  </a:lnTo>
                  <a:close/>
                </a:path>
              </a:pathLst>
            </a:custGeom>
            <a:solidFill>
              <a:srgbClr val="144769"/>
            </a:solidFill>
            <a:ln>
              <a:noFill/>
            </a:ln>
          </p:spPr>
          <p:txBody>
            <a:bodyPr spcFirstLastPara="1" wrap="square" lIns="121900" tIns="121900" rIns="121900" bIns="121900" anchor="ctr" anchorCtr="0">
              <a:noAutofit/>
            </a:bodyPr>
            <a:lstStyle/>
            <a:p>
              <a:endParaRPr sz="2400"/>
            </a:p>
          </p:txBody>
        </p:sp>
        <p:sp>
          <p:nvSpPr>
            <p:cNvPr id="563" name="Google Shape;563;p69"/>
            <p:cNvSpPr/>
            <p:nvPr/>
          </p:nvSpPr>
          <p:spPr>
            <a:xfrm>
              <a:off x="4882050" y="3606850"/>
              <a:ext cx="268550" cy="433675"/>
            </a:xfrm>
            <a:custGeom>
              <a:avLst/>
              <a:gdLst/>
              <a:ahLst/>
              <a:cxnLst/>
              <a:rect l="l" t="t" r="r" b="b"/>
              <a:pathLst>
                <a:path w="10742" h="17347" extrusionOk="0">
                  <a:moveTo>
                    <a:pt x="5637" y="1"/>
                  </a:moveTo>
                  <a:cubicBezTo>
                    <a:pt x="5637" y="1"/>
                    <a:pt x="300" y="134"/>
                    <a:pt x="234" y="5338"/>
                  </a:cubicBezTo>
                  <a:cubicBezTo>
                    <a:pt x="200" y="10541"/>
                    <a:pt x="0" y="17346"/>
                    <a:pt x="0" y="17346"/>
                  </a:cubicBezTo>
                  <a:lnTo>
                    <a:pt x="10741" y="16646"/>
                  </a:lnTo>
                  <a:lnTo>
                    <a:pt x="10708" y="4971"/>
                  </a:lnTo>
                  <a:cubicBezTo>
                    <a:pt x="10708" y="2302"/>
                    <a:pt x="8573" y="34"/>
                    <a:pt x="5904" y="1"/>
                  </a:cubicBez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564" name="Google Shape;564;p69"/>
            <p:cNvSpPr/>
            <p:nvPr/>
          </p:nvSpPr>
          <p:spPr>
            <a:xfrm>
              <a:off x="5086350" y="4773525"/>
              <a:ext cx="37550" cy="8350"/>
            </a:xfrm>
            <a:custGeom>
              <a:avLst/>
              <a:gdLst/>
              <a:ahLst/>
              <a:cxnLst/>
              <a:rect l="l" t="t" r="r" b="b"/>
              <a:pathLst>
                <a:path w="1502" h="334" extrusionOk="0">
                  <a:moveTo>
                    <a:pt x="1468" y="0"/>
                  </a:moveTo>
                  <a:cubicBezTo>
                    <a:pt x="1001" y="34"/>
                    <a:pt x="534" y="167"/>
                    <a:pt x="67" y="234"/>
                  </a:cubicBezTo>
                  <a:cubicBezTo>
                    <a:pt x="1" y="234"/>
                    <a:pt x="34" y="334"/>
                    <a:pt x="67" y="334"/>
                  </a:cubicBezTo>
                  <a:cubicBezTo>
                    <a:pt x="534" y="234"/>
                    <a:pt x="1001" y="200"/>
                    <a:pt x="1468" y="67"/>
                  </a:cubicBezTo>
                  <a:cubicBezTo>
                    <a:pt x="1502" y="67"/>
                    <a:pt x="1502" y="0"/>
                    <a:pt x="146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5" name="Google Shape;565;p69"/>
            <p:cNvSpPr/>
            <p:nvPr/>
          </p:nvSpPr>
          <p:spPr>
            <a:xfrm>
              <a:off x="5088025" y="4762675"/>
              <a:ext cx="32550" cy="4200"/>
            </a:xfrm>
            <a:custGeom>
              <a:avLst/>
              <a:gdLst/>
              <a:ahLst/>
              <a:cxnLst/>
              <a:rect l="l" t="t" r="r" b="b"/>
              <a:pathLst>
                <a:path w="1302" h="168" extrusionOk="0">
                  <a:moveTo>
                    <a:pt x="1268" y="1"/>
                  </a:moveTo>
                  <a:cubicBezTo>
                    <a:pt x="901" y="1"/>
                    <a:pt x="501" y="34"/>
                    <a:pt x="134" y="101"/>
                  </a:cubicBezTo>
                  <a:cubicBezTo>
                    <a:pt x="0" y="101"/>
                    <a:pt x="0" y="167"/>
                    <a:pt x="100" y="167"/>
                  </a:cubicBezTo>
                  <a:cubicBezTo>
                    <a:pt x="467" y="134"/>
                    <a:pt x="901" y="134"/>
                    <a:pt x="1268" y="101"/>
                  </a:cubicBezTo>
                  <a:cubicBezTo>
                    <a:pt x="1301" y="101"/>
                    <a:pt x="1301" y="1"/>
                    <a:pt x="126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6" name="Google Shape;566;p69"/>
            <p:cNvSpPr/>
            <p:nvPr/>
          </p:nvSpPr>
          <p:spPr>
            <a:xfrm>
              <a:off x="5094700" y="4737325"/>
              <a:ext cx="41800" cy="26025"/>
            </a:xfrm>
            <a:custGeom>
              <a:avLst/>
              <a:gdLst/>
              <a:ahLst/>
              <a:cxnLst/>
              <a:rect l="l" t="t" r="r" b="b"/>
              <a:pathLst>
                <a:path w="1672" h="1041" extrusionOk="0">
                  <a:moveTo>
                    <a:pt x="1474" y="163"/>
                  </a:moveTo>
                  <a:cubicBezTo>
                    <a:pt x="1473" y="562"/>
                    <a:pt x="1224" y="823"/>
                    <a:pt x="926" y="897"/>
                  </a:cubicBezTo>
                  <a:lnTo>
                    <a:pt x="926" y="897"/>
                  </a:lnTo>
                  <a:cubicBezTo>
                    <a:pt x="1073" y="610"/>
                    <a:pt x="1226" y="373"/>
                    <a:pt x="1474" y="163"/>
                  </a:cubicBezTo>
                  <a:close/>
                  <a:moveTo>
                    <a:pt x="126" y="579"/>
                  </a:moveTo>
                  <a:cubicBezTo>
                    <a:pt x="359" y="645"/>
                    <a:pt x="530" y="739"/>
                    <a:pt x="701" y="881"/>
                  </a:cubicBezTo>
                  <a:cubicBezTo>
                    <a:pt x="722" y="897"/>
                    <a:pt x="740" y="910"/>
                    <a:pt x="757" y="919"/>
                  </a:cubicBezTo>
                  <a:lnTo>
                    <a:pt x="757" y="919"/>
                  </a:lnTo>
                  <a:cubicBezTo>
                    <a:pt x="754" y="919"/>
                    <a:pt x="751" y="919"/>
                    <a:pt x="748" y="919"/>
                  </a:cubicBezTo>
                  <a:cubicBezTo>
                    <a:pt x="520" y="919"/>
                    <a:pt x="286" y="812"/>
                    <a:pt x="126" y="579"/>
                  </a:cubicBezTo>
                  <a:close/>
                  <a:moveTo>
                    <a:pt x="1530" y="0"/>
                  </a:moveTo>
                  <a:cubicBezTo>
                    <a:pt x="1521" y="0"/>
                    <a:pt x="1511" y="4"/>
                    <a:pt x="1501" y="14"/>
                  </a:cubicBezTo>
                  <a:cubicBezTo>
                    <a:pt x="1201" y="214"/>
                    <a:pt x="1001" y="514"/>
                    <a:pt x="834" y="881"/>
                  </a:cubicBezTo>
                  <a:cubicBezTo>
                    <a:pt x="634" y="681"/>
                    <a:pt x="367" y="548"/>
                    <a:pt x="67" y="481"/>
                  </a:cubicBezTo>
                  <a:lnTo>
                    <a:pt x="67" y="481"/>
                  </a:lnTo>
                  <a:cubicBezTo>
                    <a:pt x="67" y="481"/>
                    <a:pt x="67" y="481"/>
                    <a:pt x="67" y="481"/>
                  </a:cubicBezTo>
                  <a:cubicBezTo>
                    <a:pt x="33" y="481"/>
                    <a:pt x="0" y="514"/>
                    <a:pt x="0" y="548"/>
                  </a:cubicBezTo>
                  <a:cubicBezTo>
                    <a:pt x="153" y="891"/>
                    <a:pt x="441" y="1040"/>
                    <a:pt x="730" y="1040"/>
                  </a:cubicBezTo>
                  <a:cubicBezTo>
                    <a:pt x="1199" y="1040"/>
                    <a:pt x="1671" y="646"/>
                    <a:pt x="1568" y="47"/>
                  </a:cubicBezTo>
                  <a:cubicBezTo>
                    <a:pt x="1568" y="24"/>
                    <a:pt x="1551" y="0"/>
                    <a:pt x="153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7" name="Google Shape;567;p69"/>
            <p:cNvSpPr/>
            <p:nvPr/>
          </p:nvSpPr>
          <p:spPr>
            <a:xfrm>
              <a:off x="4900375" y="4773525"/>
              <a:ext cx="24225" cy="4350"/>
            </a:xfrm>
            <a:custGeom>
              <a:avLst/>
              <a:gdLst/>
              <a:ahLst/>
              <a:cxnLst/>
              <a:rect l="l" t="t" r="r" b="b"/>
              <a:pathLst>
                <a:path w="969" h="174" extrusionOk="0">
                  <a:moveTo>
                    <a:pt x="68" y="0"/>
                  </a:moveTo>
                  <a:cubicBezTo>
                    <a:pt x="1" y="0"/>
                    <a:pt x="1" y="67"/>
                    <a:pt x="68" y="67"/>
                  </a:cubicBezTo>
                  <a:cubicBezTo>
                    <a:pt x="297" y="96"/>
                    <a:pt x="552" y="174"/>
                    <a:pt x="809" y="174"/>
                  </a:cubicBezTo>
                  <a:cubicBezTo>
                    <a:pt x="851" y="174"/>
                    <a:pt x="893" y="172"/>
                    <a:pt x="935" y="167"/>
                  </a:cubicBezTo>
                  <a:cubicBezTo>
                    <a:pt x="968" y="167"/>
                    <a:pt x="968" y="100"/>
                    <a:pt x="935" y="67"/>
                  </a:cubicBezTo>
                  <a:cubicBezTo>
                    <a:pt x="668" y="0"/>
                    <a:pt x="334" y="0"/>
                    <a:pt x="6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8" name="Google Shape;568;p69"/>
            <p:cNvSpPr/>
            <p:nvPr/>
          </p:nvSpPr>
          <p:spPr>
            <a:xfrm>
              <a:off x="4898725" y="4766025"/>
              <a:ext cx="25025" cy="3725"/>
            </a:xfrm>
            <a:custGeom>
              <a:avLst/>
              <a:gdLst/>
              <a:ahLst/>
              <a:cxnLst/>
              <a:rect l="l" t="t" r="r" b="b"/>
              <a:pathLst>
                <a:path w="1001" h="149" extrusionOk="0">
                  <a:moveTo>
                    <a:pt x="34" y="0"/>
                  </a:moveTo>
                  <a:cubicBezTo>
                    <a:pt x="0" y="33"/>
                    <a:pt x="0" y="134"/>
                    <a:pt x="34" y="134"/>
                  </a:cubicBezTo>
                  <a:cubicBezTo>
                    <a:pt x="234" y="134"/>
                    <a:pt x="434" y="148"/>
                    <a:pt x="624" y="148"/>
                  </a:cubicBezTo>
                  <a:cubicBezTo>
                    <a:pt x="719" y="148"/>
                    <a:pt x="812" y="145"/>
                    <a:pt x="901" y="134"/>
                  </a:cubicBezTo>
                  <a:cubicBezTo>
                    <a:pt x="1001" y="134"/>
                    <a:pt x="1001" y="33"/>
                    <a:pt x="90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9" name="Google Shape;569;p69"/>
            <p:cNvSpPr/>
            <p:nvPr/>
          </p:nvSpPr>
          <p:spPr>
            <a:xfrm>
              <a:off x="4908725" y="4756350"/>
              <a:ext cx="11700" cy="3025"/>
            </a:xfrm>
            <a:custGeom>
              <a:avLst/>
              <a:gdLst/>
              <a:ahLst/>
              <a:cxnLst/>
              <a:rect l="l" t="t" r="r" b="b"/>
              <a:pathLst>
                <a:path w="468" h="121" extrusionOk="0">
                  <a:moveTo>
                    <a:pt x="266" y="1"/>
                  </a:moveTo>
                  <a:cubicBezTo>
                    <a:pt x="175" y="1"/>
                    <a:pt x="82" y="33"/>
                    <a:pt x="0" y="54"/>
                  </a:cubicBezTo>
                  <a:cubicBezTo>
                    <a:pt x="134" y="87"/>
                    <a:pt x="301" y="120"/>
                    <a:pt x="434" y="120"/>
                  </a:cubicBezTo>
                  <a:cubicBezTo>
                    <a:pt x="467" y="120"/>
                    <a:pt x="467" y="87"/>
                    <a:pt x="434" y="54"/>
                  </a:cubicBezTo>
                  <a:cubicBezTo>
                    <a:pt x="382" y="14"/>
                    <a:pt x="324" y="1"/>
                    <a:pt x="266"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0" name="Google Shape;570;p69"/>
            <p:cNvSpPr/>
            <p:nvPr/>
          </p:nvSpPr>
          <p:spPr>
            <a:xfrm>
              <a:off x="4882125" y="4738125"/>
              <a:ext cx="44725" cy="23875"/>
            </a:xfrm>
            <a:custGeom>
              <a:avLst/>
              <a:gdLst/>
              <a:ahLst/>
              <a:cxnLst/>
              <a:rect l="l" t="t" r="r" b="b"/>
              <a:pathLst>
                <a:path w="1789" h="955" extrusionOk="0">
                  <a:moveTo>
                    <a:pt x="1365" y="182"/>
                  </a:moveTo>
                  <a:lnTo>
                    <a:pt x="1498" y="449"/>
                  </a:lnTo>
                  <a:cubicBezTo>
                    <a:pt x="1498" y="477"/>
                    <a:pt x="1287" y="505"/>
                    <a:pt x="1199" y="513"/>
                  </a:cubicBezTo>
                  <a:lnTo>
                    <a:pt x="1199" y="513"/>
                  </a:lnTo>
                  <a:cubicBezTo>
                    <a:pt x="1208" y="481"/>
                    <a:pt x="1218" y="448"/>
                    <a:pt x="1231" y="416"/>
                  </a:cubicBezTo>
                  <a:cubicBezTo>
                    <a:pt x="1298" y="316"/>
                    <a:pt x="1331" y="282"/>
                    <a:pt x="1365" y="182"/>
                  </a:cubicBezTo>
                  <a:close/>
                  <a:moveTo>
                    <a:pt x="440" y="434"/>
                  </a:moveTo>
                  <a:cubicBezTo>
                    <a:pt x="539" y="466"/>
                    <a:pt x="638" y="499"/>
                    <a:pt x="736" y="533"/>
                  </a:cubicBezTo>
                  <a:lnTo>
                    <a:pt x="736" y="533"/>
                  </a:lnTo>
                  <a:cubicBezTo>
                    <a:pt x="633" y="515"/>
                    <a:pt x="533" y="482"/>
                    <a:pt x="440" y="434"/>
                  </a:cubicBezTo>
                  <a:close/>
                  <a:moveTo>
                    <a:pt x="1500" y="0"/>
                  </a:moveTo>
                  <a:cubicBezTo>
                    <a:pt x="1468" y="0"/>
                    <a:pt x="1434" y="5"/>
                    <a:pt x="1398" y="15"/>
                  </a:cubicBezTo>
                  <a:cubicBezTo>
                    <a:pt x="1230" y="99"/>
                    <a:pt x="1102" y="316"/>
                    <a:pt x="1038" y="539"/>
                  </a:cubicBezTo>
                  <a:lnTo>
                    <a:pt x="1038" y="539"/>
                  </a:lnTo>
                  <a:cubicBezTo>
                    <a:pt x="744" y="431"/>
                    <a:pt x="460" y="332"/>
                    <a:pt x="161" y="219"/>
                  </a:cubicBezTo>
                  <a:lnTo>
                    <a:pt x="161" y="219"/>
                  </a:lnTo>
                  <a:cubicBezTo>
                    <a:pt x="151" y="207"/>
                    <a:pt x="140" y="195"/>
                    <a:pt x="130" y="182"/>
                  </a:cubicBezTo>
                  <a:cubicBezTo>
                    <a:pt x="130" y="191"/>
                    <a:pt x="129" y="199"/>
                    <a:pt x="127" y="206"/>
                  </a:cubicBezTo>
                  <a:lnTo>
                    <a:pt x="127" y="206"/>
                  </a:lnTo>
                  <a:cubicBezTo>
                    <a:pt x="106" y="198"/>
                    <a:pt x="85" y="190"/>
                    <a:pt x="64" y="182"/>
                  </a:cubicBezTo>
                  <a:cubicBezTo>
                    <a:pt x="60" y="178"/>
                    <a:pt x="56" y="177"/>
                    <a:pt x="53" y="177"/>
                  </a:cubicBezTo>
                  <a:cubicBezTo>
                    <a:pt x="24" y="177"/>
                    <a:pt x="1" y="286"/>
                    <a:pt x="30" y="316"/>
                  </a:cubicBezTo>
                  <a:cubicBezTo>
                    <a:pt x="297" y="582"/>
                    <a:pt x="664" y="682"/>
                    <a:pt x="998" y="682"/>
                  </a:cubicBezTo>
                  <a:cubicBezTo>
                    <a:pt x="1001" y="682"/>
                    <a:pt x="1003" y="682"/>
                    <a:pt x="1006" y="682"/>
                  </a:cubicBezTo>
                  <a:lnTo>
                    <a:pt x="1006" y="682"/>
                  </a:lnTo>
                  <a:cubicBezTo>
                    <a:pt x="993" y="765"/>
                    <a:pt x="990" y="845"/>
                    <a:pt x="998" y="916"/>
                  </a:cubicBezTo>
                  <a:cubicBezTo>
                    <a:pt x="998" y="935"/>
                    <a:pt x="1020" y="955"/>
                    <a:pt x="1052" y="955"/>
                  </a:cubicBezTo>
                  <a:cubicBezTo>
                    <a:pt x="1075" y="955"/>
                    <a:pt x="1103" y="944"/>
                    <a:pt x="1131" y="916"/>
                  </a:cubicBezTo>
                  <a:cubicBezTo>
                    <a:pt x="1147" y="839"/>
                    <a:pt x="1155" y="763"/>
                    <a:pt x="1166" y="686"/>
                  </a:cubicBezTo>
                  <a:lnTo>
                    <a:pt x="1166" y="686"/>
                  </a:lnTo>
                  <a:cubicBezTo>
                    <a:pt x="1220" y="707"/>
                    <a:pt x="1276" y="728"/>
                    <a:pt x="1331" y="749"/>
                  </a:cubicBezTo>
                  <a:cubicBezTo>
                    <a:pt x="1331" y="749"/>
                    <a:pt x="1365" y="682"/>
                    <a:pt x="1331" y="649"/>
                  </a:cubicBezTo>
                  <a:cubicBezTo>
                    <a:pt x="1328" y="648"/>
                    <a:pt x="1326" y="647"/>
                    <a:pt x="1323" y="646"/>
                  </a:cubicBezTo>
                  <a:lnTo>
                    <a:pt x="1323" y="646"/>
                  </a:lnTo>
                  <a:cubicBezTo>
                    <a:pt x="1520" y="600"/>
                    <a:pt x="1711" y="504"/>
                    <a:pt x="1732" y="316"/>
                  </a:cubicBezTo>
                  <a:cubicBezTo>
                    <a:pt x="1788" y="146"/>
                    <a:pt x="1677" y="0"/>
                    <a:pt x="150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1" name="Google Shape;571;p69"/>
            <p:cNvSpPr/>
            <p:nvPr/>
          </p:nvSpPr>
          <p:spPr>
            <a:xfrm>
              <a:off x="4881200" y="3971275"/>
              <a:ext cx="271900" cy="712200"/>
            </a:xfrm>
            <a:custGeom>
              <a:avLst/>
              <a:gdLst/>
              <a:ahLst/>
              <a:cxnLst/>
              <a:rect l="l" t="t" r="r" b="b"/>
              <a:pathLst>
                <a:path w="10876" h="28488" extrusionOk="0">
                  <a:moveTo>
                    <a:pt x="10708" y="1"/>
                  </a:moveTo>
                  <a:lnTo>
                    <a:pt x="1" y="434"/>
                  </a:lnTo>
                  <a:lnTo>
                    <a:pt x="268" y="28488"/>
                  </a:lnTo>
                  <a:lnTo>
                    <a:pt x="4270" y="28488"/>
                  </a:lnTo>
                  <a:cubicBezTo>
                    <a:pt x="4270" y="28488"/>
                    <a:pt x="5004" y="6472"/>
                    <a:pt x="5171" y="6105"/>
                  </a:cubicBezTo>
                  <a:cubicBezTo>
                    <a:pt x="5204" y="6005"/>
                    <a:pt x="5301" y="5972"/>
                    <a:pt x="5414" y="5972"/>
                  </a:cubicBezTo>
                  <a:cubicBezTo>
                    <a:pt x="5642" y="5972"/>
                    <a:pt x="5938" y="6105"/>
                    <a:pt x="5938" y="6105"/>
                  </a:cubicBezTo>
                  <a:lnTo>
                    <a:pt x="5705" y="28488"/>
                  </a:lnTo>
                  <a:lnTo>
                    <a:pt x="10542" y="28188"/>
                  </a:lnTo>
                  <a:cubicBezTo>
                    <a:pt x="10542" y="28188"/>
                    <a:pt x="10875" y="5671"/>
                    <a:pt x="10708" y="1"/>
                  </a:cubicBez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572" name="Google Shape;572;p69"/>
            <p:cNvSpPr/>
            <p:nvPr/>
          </p:nvSpPr>
          <p:spPr>
            <a:xfrm>
              <a:off x="4922900" y="3768625"/>
              <a:ext cx="186000" cy="240200"/>
            </a:xfrm>
            <a:custGeom>
              <a:avLst/>
              <a:gdLst/>
              <a:ahLst/>
              <a:cxnLst/>
              <a:rect l="l" t="t" r="r" b="b"/>
              <a:pathLst>
                <a:path w="7440" h="9608" extrusionOk="0">
                  <a:moveTo>
                    <a:pt x="1001" y="1"/>
                  </a:moveTo>
                  <a:lnTo>
                    <a:pt x="1" y="9608"/>
                  </a:lnTo>
                  <a:lnTo>
                    <a:pt x="7439" y="8407"/>
                  </a:lnTo>
                  <a:cubicBezTo>
                    <a:pt x="7439" y="8273"/>
                    <a:pt x="7406" y="535"/>
                    <a:pt x="7406" y="535"/>
                  </a:cubicBezTo>
                  <a:lnTo>
                    <a:pt x="1001"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573" name="Google Shape;573;p69"/>
            <p:cNvSpPr/>
            <p:nvPr/>
          </p:nvSpPr>
          <p:spPr>
            <a:xfrm>
              <a:off x="4847850" y="3904000"/>
              <a:ext cx="136775" cy="99075"/>
            </a:xfrm>
            <a:custGeom>
              <a:avLst/>
              <a:gdLst/>
              <a:ahLst/>
              <a:cxnLst/>
              <a:rect l="l" t="t" r="r" b="b"/>
              <a:pathLst>
                <a:path w="5471" h="3963" extrusionOk="0">
                  <a:moveTo>
                    <a:pt x="696" y="0"/>
                  </a:moveTo>
                  <a:cubicBezTo>
                    <a:pt x="494" y="0"/>
                    <a:pt x="0" y="1424"/>
                    <a:pt x="0" y="1424"/>
                  </a:cubicBezTo>
                  <a:cubicBezTo>
                    <a:pt x="0" y="1424"/>
                    <a:pt x="1735" y="3092"/>
                    <a:pt x="2869" y="3559"/>
                  </a:cubicBezTo>
                  <a:cubicBezTo>
                    <a:pt x="3535" y="3853"/>
                    <a:pt x="4098" y="3963"/>
                    <a:pt x="4422" y="3963"/>
                  </a:cubicBezTo>
                  <a:cubicBezTo>
                    <a:pt x="4649" y="3963"/>
                    <a:pt x="4759" y="3908"/>
                    <a:pt x="4704" y="3826"/>
                  </a:cubicBezTo>
                  <a:cubicBezTo>
                    <a:pt x="4570" y="3659"/>
                    <a:pt x="2802" y="3359"/>
                    <a:pt x="3036" y="3092"/>
                  </a:cubicBezTo>
                  <a:cubicBezTo>
                    <a:pt x="3062" y="3044"/>
                    <a:pt x="3120" y="3024"/>
                    <a:pt x="3202" y="3024"/>
                  </a:cubicBezTo>
                  <a:cubicBezTo>
                    <a:pt x="3611" y="3024"/>
                    <a:pt x="4607" y="3523"/>
                    <a:pt x="5137" y="3523"/>
                  </a:cubicBezTo>
                  <a:cubicBezTo>
                    <a:pt x="5311" y="3523"/>
                    <a:pt x="5435" y="3469"/>
                    <a:pt x="5471" y="3325"/>
                  </a:cubicBezTo>
                  <a:cubicBezTo>
                    <a:pt x="5471" y="3325"/>
                    <a:pt x="5037" y="3125"/>
                    <a:pt x="4537" y="2959"/>
                  </a:cubicBezTo>
                  <a:cubicBezTo>
                    <a:pt x="4037" y="2792"/>
                    <a:pt x="3236" y="2525"/>
                    <a:pt x="3436" y="2325"/>
                  </a:cubicBezTo>
                  <a:cubicBezTo>
                    <a:pt x="3455" y="2306"/>
                    <a:pt x="3485" y="2298"/>
                    <a:pt x="3524" y="2298"/>
                  </a:cubicBezTo>
                  <a:cubicBezTo>
                    <a:pt x="3861" y="2298"/>
                    <a:pt x="4885" y="2904"/>
                    <a:pt x="5188" y="2904"/>
                  </a:cubicBezTo>
                  <a:cubicBezTo>
                    <a:pt x="5234" y="2904"/>
                    <a:pt x="5263" y="2890"/>
                    <a:pt x="5271" y="2858"/>
                  </a:cubicBezTo>
                  <a:cubicBezTo>
                    <a:pt x="5371" y="2625"/>
                    <a:pt x="4137" y="1958"/>
                    <a:pt x="3369" y="1591"/>
                  </a:cubicBezTo>
                  <a:cubicBezTo>
                    <a:pt x="2694" y="1267"/>
                    <a:pt x="2719" y="1096"/>
                    <a:pt x="2895" y="1096"/>
                  </a:cubicBezTo>
                  <a:cubicBezTo>
                    <a:pt x="2936" y="1096"/>
                    <a:pt x="2985" y="1105"/>
                    <a:pt x="3036" y="1124"/>
                  </a:cubicBezTo>
                  <a:cubicBezTo>
                    <a:pt x="3231" y="1180"/>
                    <a:pt x="3798" y="1538"/>
                    <a:pt x="4019" y="1538"/>
                  </a:cubicBezTo>
                  <a:cubicBezTo>
                    <a:pt x="4062" y="1538"/>
                    <a:pt x="4092" y="1524"/>
                    <a:pt x="4103" y="1491"/>
                  </a:cubicBezTo>
                  <a:cubicBezTo>
                    <a:pt x="4203" y="1291"/>
                    <a:pt x="3203" y="490"/>
                    <a:pt x="2602" y="290"/>
                  </a:cubicBezTo>
                  <a:cubicBezTo>
                    <a:pt x="2035" y="90"/>
                    <a:pt x="968" y="223"/>
                    <a:pt x="734" y="23"/>
                  </a:cubicBezTo>
                  <a:cubicBezTo>
                    <a:pt x="723" y="8"/>
                    <a:pt x="710" y="0"/>
                    <a:pt x="696" y="0"/>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574" name="Google Shape;574;p69"/>
            <p:cNvSpPr/>
            <p:nvPr/>
          </p:nvSpPr>
          <p:spPr>
            <a:xfrm>
              <a:off x="4661050" y="3621025"/>
              <a:ext cx="301075" cy="325250"/>
            </a:xfrm>
            <a:custGeom>
              <a:avLst/>
              <a:gdLst/>
              <a:ahLst/>
              <a:cxnLst/>
              <a:rect l="l" t="t" r="r" b="b"/>
              <a:pathLst>
                <a:path w="12043" h="13010" extrusionOk="0">
                  <a:moveTo>
                    <a:pt x="12042" y="1"/>
                  </a:moveTo>
                  <a:cubicBezTo>
                    <a:pt x="12042" y="1"/>
                    <a:pt x="3169" y="3837"/>
                    <a:pt x="1568" y="6472"/>
                  </a:cubicBezTo>
                  <a:cubicBezTo>
                    <a:pt x="0" y="9141"/>
                    <a:pt x="7839" y="13010"/>
                    <a:pt x="7839" y="13010"/>
                  </a:cubicBezTo>
                  <a:lnTo>
                    <a:pt x="9007" y="11309"/>
                  </a:lnTo>
                  <a:lnTo>
                    <a:pt x="5704" y="7840"/>
                  </a:lnTo>
                  <a:lnTo>
                    <a:pt x="10841" y="4571"/>
                  </a:lnTo>
                  <a:lnTo>
                    <a:pt x="12042" y="1"/>
                  </a:ln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575" name="Google Shape;575;p69"/>
            <p:cNvSpPr/>
            <p:nvPr/>
          </p:nvSpPr>
          <p:spPr>
            <a:xfrm>
              <a:off x="4939575" y="3621025"/>
              <a:ext cx="31725" cy="162650"/>
            </a:xfrm>
            <a:custGeom>
              <a:avLst/>
              <a:gdLst/>
              <a:ahLst/>
              <a:cxnLst/>
              <a:rect l="l" t="t" r="r" b="b"/>
              <a:pathLst>
                <a:path w="1269" h="6506" extrusionOk="0">
                  <a:moveTo>
                    <a:pt x="868" y="1"/>
                  </a:moveTo>
                  <a:lnTo>
                    <a:pt x="1" y="434"/>
                  </a:lnTo>
                  <a:lnTo>
                    <a:pt x="668" y="6505"/>
                  </a:lnTo>
                  <a:lnTo>
                    <a:pt x="1268" y="6505"/>
                  </a:lnTo>
                  <a:lnTo>
                    <a:pt x="868"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576" name="Google Shape;576;p69"/>
            <p:cNvSpPr/>
            <p:nvPr/>
          </p:nvSpPr>
          <p:spPr>
            <a:xfrm>
              <a:off x="4956750" y="3773575"/>
              <a:ext cx="12575" cy="8725"/>
            </a:xfrm>
            <a:custGeom>
              <a:avLst/>
              <a:gdLst/>
              <a:ahLst/>
              <a:cxnLst/>
              <a:rect l="l" t="t" r="r" b="b"/>
              <a:pathLst>
                <a:path w="503" h="349" extrusionOk="0">
                  <a:moveTo>
                    <a:pt x="173" y="102"/>
                  </a:moveTo>
                  <a:cubicBezTo>
                    <a:pt x="176" y="103"/>
                    <a:pt x="178" y="103"/>
                    <a:pt x="181" y="103"/>
                  </a:cubicBezTo>
                  <a:cubicBezTo>
                    <a:pt x="214" y="103"/>
                    <a:pt x="248" y="103"/>
                    <a:pt x="248" y="170"/>
                  </a:cubicBezTo>
                  <a:cubicBezTo>
                    <a:pt x="238" y="188"/>
                    <a:pt x="226" y="197"/>
                    <a:pt x="215" y="197"/>
                  </a:cubicBezTo>
                  <a:cubicBezTo>
                    <a:pt x="190" y="197"/>
                    <a:pt x="166" y="158"/>
                    <a:pt x="173" y="102"/>
                  </a:cubicBezTo>
                  <a:close/>
                  <a:moveTo>
                    <a:pt x="215" y="0"/>
                  </a:moveTo>
                  <a:cubicBezTo>
                    <a:pt x="204" y="0"/>
                    <a:pt x="193" y="1"/>
                    <a:pt x="181" y="3"/>
                  </a:cubicBezTo>
                  <a:cubicBezTo>
                    <a:pt x="181" y="3"/>
                    <a:pt x="148" y="3"/>
                    <a:pt x="148" y="36"/>
                  </a:cubicBezTo>
                  <a:cubicBezTo>
                    <a:pt x="1" y="154"/>
                    <a:pt x="112" y="348"/>
                    <a:pt x="255" y="348"/>
                  </a:cubicBezTo>
                  <a:cubicBezTo>
                    <a:pt x="274" y="348"/>
                    <a:pt x="294" y="345"/>
                    <a:pt x="314" y="337"/>
                  </a:cubicBezTo>
                  <a:cubicBezTo>
                    <a:pt x="503" y="242"/>
                    <a:pt x="396" y="0"/>
                    <a:pt x="21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7" name="Google Shape;577;p69"/>
            <p:cNvSpPr/>
            <p:nvPr/>
          </p:nvSpPr>
          <p:spPr>
            <a:xfrm>
              <a:off x="4982950" y="3825350"/>
              <a:ext cx="83400" cy="81400"/>
            </a:xfrm>
            <a:custGeom>
              <a:avLst/>
              <a:gdLst/>
              <a:ahLst/>
              <a:cxnLst/>
              <a:rect l="l" t="t" r="r" b="b"/>
              <a:pathLst>
                <a:path w="3336" h="3256" extrusionOk="0">
                  <a:moveTo>
                    <a:pt x="200" y="109"/>
                  </a:moveTo>
                  <a:cubicBezTo>
                    <a:pt x="212" y="134"/>
                    <a:pt x="234" y="156"/>
                    <a:pt x="267" y="167"/>
                  </a:cubicBezTo>
                  <a:cubicBezTo>
                    <a:pt x="667" y="234"/>
                    <a:pt x="1101" y="267"/>
                    <a:pt x="1501" y="267"/>
                  </a:cubicBezTo>
                  <a:cubicBezTo>
                    <a:pt x="1935" y="300"/>
                    <a:pt x="2502" y="234"/>
                    <a:pt x="2869" y="400"/>
                  </a:cubicBezTo>
                  <a:cubicBezTo>
                    <a:pt x="3303" y="501"/>
                    <a:pt x="3169" y="1001"/>
                    <a:pt x="3136" y="1401"/>
                  </a:cubicBezTo>
                  <a:cubicBezTo>
                    <a:pt x="3136" y="1735"/>
                    <a:pt x="3203" y="2335"/>
                    <a:pt x="3102" y="2669"/>
                  </a:cubicBezTo>
                  <a:cubicBezTo>
                    <a:pt x="2955" y="3001"/>
                    <a:pt x="2745" y="3088"/>
                    <a:pt x="2514" y="3088"/>
                  </a:cubicBezTo>
                  <a:cubicBezTo>
                    <a:pt x="2328" y="3088"/>
                    <a:pt x="2128" y="3032"/>
                    <a:pt x="1935" y="3002"/>
                  </a:cubicBezTo>
                  <a:cubicBezTo>
                    <a:pt x="1868" y="2997"/>
                    <a:pt x="1796" y="2995"/>
                    <a:pt x="1720" y="2995"/>
                  </a:cubicBezTo>
                  <a:cubicBezTo>
                    <a:pt x="1569" y="2995"/>
                    <a:pt x="1404" y="3002"/>
                    <a:pt x="1243" y="3002"/>
                  </a:cubicBezTo>
                  <a:cubicBezTo>
                    <a:pt x="1001" y="3002"/>
                    <a:pt x="767" y="2986"/>
                    <a:pt x="601" y="2902"/>
                  </a:cubicBezTo>
                  <a:cubicBezTo>
                    <a:pt x="100" y="2635"/>
                    <a:pt x="200" y="1768"/>
                    <a:pt x="200" y="1334"/>
                  </a:cubicBezTo>
                  <a:lnTo>
                    <a:pt x="200" y="109"/>
                  </a:lnTo>
                  <a:close/>
                  <a:moveTo>
                    <a:pt x="167" y="0"/>
                  </a:moveTo>
                  <a:cubicBezTo>
                    <a:pt x="134" y="501"/>
                    <a:pt x="100" y="968"/>
                    <a:pt x="100" y="1468"/>
                  </a:cubicBezTo>
                  <a:cubicBezTo>
                    <a:pt x="100" y="1801"/>
                    <a:pt x="0" y="2302"/>
                    <a:pt x="134" y="2635"/>
                  </a:cubicBezTo>
                  <a:cubicBezTo>
                    <a:pt x="334" y="3236"/>
                    <a:pt x="1168" y="3102"/>
                    <a:pt x="1668" y="3136"/>
                  </a:cubicBezTo>
                  <a:cubicBezTo>
                    <a:pt x="1909" y="3154"/>
                    <a:pt x="2274" y="3255"/>
                    <a:pt x="2591" y="3255"/>
                  </a:cubicBezTo>
                  <a:cubicBezTo>
                    <a:pt x="2844" y="3255"/>
                    <a:pt x="3066" y="3191"/>
                    <a:pt x="3169" y="2969"/>
                  </a:cubicBezTo>
                  <a:cubicBezTo>
                    <a:pt x="3303" y="2735"/>
                    <a:pt x="3269" y="2268"/>
                    <a:pt x="3269" y="1968"/>
                  </a:cubicBezTo>
                  <a:cubicBezTo>
                    <a:pt x="3303" y="1435"/>
                    <a:pt x="3303" y="901"/>
                    <a:pt x="3336" y="334"/>
                  </a:cubicBezTo>
                  <a:cubicBezTo>
                    <a:pt x="3336" y="300"/>
                    <a:pt x="3303" y="267"/>
                    <a:pt x="3269" y="267"/>
                  </a:cubicBezTo>
                  <a:lnTo>
                    <a:pt x="267" y="0"/>
                  </a:lnTo>
                  <a:cubicBezTo>
                    <a:pt x="234" y="0"/>
                    <a:pt x="212" y="15"/>
                    <a:pt x="200" y="36"/>
                  </a:cubicBezTo>
                  <a:lnTo>
                    <a:pt x="200" y="36"/>
                  </a:lnTo>
                  <a:lnTo>
                    <a:pt x="200" y="0"/>
                  </a:ln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8" name="Google Shape;578;p69"/>
            <p:cNvSpPr/>
            <p:nvPr/>
          </p:nvSpPr>
          <p:spPr>
            <a:xfrm>
              <a:off x="4986275" y="3844525"/>
              <a:ext cx="79250" cy="6500"/>
            </a:xfrm>
            <a:custGeom>
              <a:avLst/>
              <a:gdLst/>
              <a:ahLst/>
              <a:cxnLst/>
              <a:rect l="l" t="t" r="r" b="b"/>
              <a:pathLst>
                <a:path w="3170" h="260" extrusionOk="0">
                  <a:moveTo>
                    <a:pt x="34" y="0"/>
                  </a:moveTo>
                  <a:cubicBezTo>
                    <a:pt x="1" y="0"/>
                    <a:pt x="1" y="34"/>
                    <a:pt x="34" y="67"/>
                  </a:cubicBezTo>
                  <a:cubicBezTo>
                    <a:pt x="776" y="191"/>
                    <a:pt x="1518" y="259"/>
                    <a:pt x="2274" y="259"/>
                  </a:cubicBezTo>
                  <a:cubicBezTo>
                    <a:pt x="2537" y="259"/>
                    <a:pt x="2802" y="251"/>
                    <a:pt x="3070" y="234"/>
                  </a:cubicBezTo>
                  <a:cubicBezTo>
                    <a:pt x="3170" y="234"/>
                    <a:pt x="3170" y="100"/>
                    <a:pt x="3070" y="100"/>
                  </a:cubicBezTo>
                  <a:cubicBezTo>
                    <a:pt x="2069" y="100"/>
                    <a:pt x="1068" y="67"/>
                    <a:pt x="3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9" name="Google Shape;579;p69"/>
            <p:cNvSpPr/>
            <p:nvPr/>
          </p:nvSpPr>
          <p:spPr>
            <a:xfrm>
              <a:off x="5113025" y="3989825"/>
              <a:ext cx="34800" cy="50000"/>
            </a:xfrm>
            <a:custGeom>
              <a:avLst/>
              <a:gdLst/>
              <a:ahLst/>
              <a:cxnLst/>
              <a:rect l="l" t="t" r="r" b="b"/>
              <a:pathLst>
                <a:path w="1392" h="2000" extrusionOk="0">
                  <a:moveTo>
                    <a:pt x="51" y="1"/>
                  </a:moveTo>
                  <a:cubicBezTo>
                    <a:pt x="26" y="1"/>
                    <a:pt x="1" y="9"/>
                    <a:pt x="1" y="26"/>
                  </a:cubicBezTo>
                  <a:cubicBezTo>
                    <a:pt x="68" y="860"/>
                    <a:pt x="501" y="1594"/>
                    <a:pt x="1269" y="1994"/>
                  </a:cubicBezTo>
                  <a:cubicBezTo>
                    <a:pt x="1276" y="1998"/>
                    <a:pt x="1283" y="1999"/>
                    <a:pt x="1290" y="1999"/>
                  </a:cubicBezTo>
                  <a:cubicBezTo>
                    <a:pt x="1348" y="1999"/>
                    <a:pt x="1391" y="1890"/>
                    <a:pt x="1302" y="1861"/>
                  </a:cubicBezTo>
                  <a:cubicBezTo>
                    <a:pt x="635" y="1427"/>
                    <a:pt x="168" y="826"/>
                    <a:pt x="101" y="26"/>
                  </a:cubicBezTo>
                  <a:cubicBezTo>
                    <a:pt x="101" y="9"/>
                    <a:pt x="76" y="1"/>
                    <a:pt x="5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0" name="Google Shape;580;p69"/>
            <p:cNvSpPr/>
            <p:nvPr/>
          </p:nvSpPr>
          <p:spPr>
            <a:xfrm>
              <a:off x="5016300" y="4001100"/>
              <a:ext cx="27550" cy="77325"/>
            </a:xfrm>
            <a:custGeom>
              <a:avLst/>
              <a:gdLst/>
              <a:ahLst/>
              <a:cxnLst/>
              <a:rect l="l" t="t" r="r" b="b"/>
              <a:pathLst>
                <a:path w="1102" h="3093" extrusionOk="0">
                  <a:moveTo>
                    <a:pt x="935" y="0"/>
                  </a:moveTo>
                  <a:cubicBezTo>
                    <a:pt x="901" y="0"/>
                    <a:pt x="868" y="25"/>
                    <a:pt x="868" y="75"/>
                  </a:cubicBezTo>
                  <a:cubicBezTo>
                    <a:pt x="868" y="576"/>
                    <a:pt x="935" y="1076"/>
                    <a:pt x="868" y="1576"/>
                  </a:cubicBezTo>
                  <a:cubicBezTo>
                    <a:pt x="834" y="2277"/>
                    <a:pt x="468" y="2577"/>
                    <a:pt x="1" y="3077"/>
                  </a:cubicBezTo>
                  <a:cubicBezTo>
                    <a:pt x="1" y="3077"/>
                    <a:pt x="15" y="3092"/>
                    <a:pt x="45" y="3092"/>
                  </a:cubicBezTo>
                  <a:cubicBezTo>
                    <a:pt x="60" y="3092"/>
                    <a:pt x="78" y="3089"/>
                    <a:pt x="101" y="3077"/>
                  </a:cubicBezTo>
                  <a:cubicBezTo>
                    <a:pt x="468" y="2744"/>
                    <a:pt x="868" y="2444"/>
                    <a:pt x="968" y="1943"/>
                  </a:cubicBezTo>
                  <a:cubicBezTo>
                    <a:pt x="1101" y="1376"/>
                    <a:pt x="1035" y="642"/>
                    <a:pt x="1001" y="75"/>
                  </a:cubicBezTo>
                  <a:cubicBezTo>
                    <a:pt x="1001" y="25"/>
                    <a:pt x="968" y="0"/>
                    <a:pt x="93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1" name="Google Shape;581;p69"/>
            <p:cNvSpPr/>
            <p:nvPr/>
          </p:nvSpPr>
          <p:spPr>
            <a:xfrm>
              <a:off x="4887875" y="4005625"/>
              <a:ext cx="38525" cy="44900"/>
            </a:xfrm>
            <a:custGeom>
              <a:avLst/>
              <a:gdLst/>
              <a:ahLst/>
              <a:cxnLst/>
              <a:rect l="l" t="t" r="r" b="b"/>
              <a:pathLst>
                <a:path w="1541" h="1796" extrusionOk="0">
                  <a:moveTo>
                    <a:pt x="1474" y="1"/>
                  </a:moveTo>
                  <a:cubicBezTo>
                    <a:pt x="1447" y="1"/>
                    <a:pt x="1416" y="19"/>
                    <a:pt x="1402" y="61"/>
                  </a:cubicBezTo>
                  <a:cubicBezTo>
                    <a:pt x="1168" y="762"/>
                    <a:pt x="668" y="1329"/>
                    <a:pt x="67" y="1729"/>
                  </a:cubicBezTo>
                  <a:cubicBezTo>
                    <a:pt x="1" y="1762"/>
                    <a:pt x="67" y="1796"/>
                    <a:pt x="101" y="1796"/>
                  </a:cubicBezTo>
                  <a:cubicBezTo>
                    <a:pt x="801" y="1462"/>
                    <a:pt x="1301" y="828"/>
                    <a:pt x="1502" y="94"/>
                  </a:cubicBezTo>
                  <a:cubicBezTo>
                    <a:pt x="1540" y="36"/>
                    <a:pt x="1512" y="1"/>
                    <a:pt x="147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2" name="Google Shape;582;p69"/>
            <p:cNvSpPr/>
            <p:nvPr/>
          </p:nvSpPr>
          <p:spPr>
            <a:xfrm>
              <a:off x="4883750" y="4678450"/>
              <a:ext cx="98375" cy="3375"/>
            </a:xfrm>
            <a:custGeom>
              <a:avLst/>
              <a:gdLst/>
              <a:ahLst/>
              <a:cxnLst/>
              <a:rect l="l" t="t" r="r" b="b"/>
              <a:pathLst>
                <a:path w="3935" h="135" extrusionOk="0">
                  <a:moveTo>
                    <a:pt x="3835" y="1"/>
                  </a:moveTo>
                  <a:cubicBezTo>
                    <a:pt x="2601" y="1"/>
                    <a:pt x="1300" y="34"/>
                    <a:pt x="65" y="67"/>
                  </a:cubicBezTo>
                  <a:cubicBezTo>
                    <a:pt x="56" y="63"/>
                    <a:pt x="48" y="61"/>
                    <a:pt x="41" y="61"/>
                  </a:cubicBezTo>
                  <a:cubicBezTo>
                    <a:pt x="0" y="61"/>
                    <a:pt x="8" y="134"/>
                    <a:pt x="65" y="134"/>
                  </a:cubicBezTo>
                  <a:cubicBezTo>
                    <a:pt x="1300" y="134"/>
                    <a:pt x="2601" y="134"/>
                    <a:pt x="3835" y="67"/>
                  </a:cubicBezTo>
                  <a:cubicBezTo>
                    <a:pt x="3935" y="67"/>
                    <a:pt x="3902" y="1"/>
                    <a:pt x="3835"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3" name="Google Shape;583;p69"/>
            <p:cNvSpPr/>
            <p:nvPr/>
          </p:nvSpPr>
          <p:spPr>
            <a:xfrm>
              <a:off x="4892075" y="4650775"/>
              <a:ext cx="94225" cy="6025"/>
            </a:xfrm>
            <a:custGeom>
              <a:avLst/>
              <a:gdLst/>
              <a:ahLst/>
              <a:cxnLst/>
              <a:rect l="l" t="t" r="r" b="b"/>
              <a:pathLst>
                <a:path w="3769" h="241" extrusionOk="0">
                  <a:moveTo>
                    <a:pt x="42" y="0"/>
                  </a:moveTo>
                  <a:cubicBezTo>
                    <a:pt x="1" y="0"/>
                    <a:pt x="9" y="74"/>
                    <a:pt x="66" y="74"/>
                  </a:cubicBezTo>
                  <a:cubicBezTo>
                    <a:pt x="1267" y="107"/>
                    <a:pt x="2501" y="240"/>
                    <a:pt x="3735" y="240"/>
                  </a:cubicBezTo>
                  <a:cubicBezTo>
                    <a:pt x="3769" y="240"/>
                    <a:pt x="3769" y="140"/>
                    <a:pt x="3735" y="140"/>
                  </a:cubicBezTo>
                  <a:cubicBezTo>
                    <a:pt x="2501" y="74"/>
                    <a:pt x="1267" y="74"/>
                    <a:pt x="66" y="7"/>
                  </a:cubicBezTo>
                  <a:cubicBezTo>
                    <a:pt x="57" y="2"/>
                    <a:pt x="48" y="0"/>
                    <a:pt x="4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4" name="Google Shape;584;p69"/>
            <p:cNvSpPr/>
            <p:nvPr/>
          </p:nvSpPr>
          <p:spPr>
            <a:xfrm>
              <a:off x="5020475" y="4665950"/>
              <a:ext cx="112600" cy="16700"/>
            </a:xfrm>
            <a:custGeom>
              <a:avLst/>
              <a:gdLst/>
              <a:ahLst/>
              <a:cxnLst/>
              <a:rect l="l" t="t" r="r" b="b"/>
              <a:pathLst>
                <a:path w="4504" h="668" extrusionOk="0">
                  <a:moveTo>
                    <a:pt x="4370" y="0"/>
                  </a:moveTo>
                  <a:cubicBezTo>
                    <a:pt x="2969" y="234"/>
                    <a:pt x="1501" y="467"/>
                    <a:pt x="34" y="567"/>
                  </a:cubicBezTo>
                  <a:cubicBezTo>
                    <a:pt x="0" y="567"/>
                    <a:pt x="0" y="667"/>
                    <a:pt x="34" y="667"/>
                  </a:cubicBezTo>
                  <a:cubicBezTo>
                    <a:pt x="1501" y="567"/>
                    <a:pt x="2969" y="367"/>
                    <a:pt x="4437" y="134"/>
                  </a:cubicBezTo>
                  <a:cubicBezTo>
                    <a:pt x="4504" y="134"/>
                    <a:pt x="4470" y="0"/>
                    <a:pt x="437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5" name="Google Shape;585;p69"/>
            <p:cNvSpPr/>
            <p:nvPr/>
          </p:nvSpPr>
          <p:spPr>
            <a:xfrm>
              <a:off x="5021300" y="4635100"/>
              <a:ext cx="122625" cy="10025"/>
            </a:xfrm>
            <a:custGeom>
              <a:avLst/>
              <a:gdLst/>
              <a:ahLst/>
              <a:cxnLst/>
              <a:rect l="l" t="t" r="r" b="b"/>
              <a:pathLst>
                <a:path w="4905" h="401" extrusionOk="0">
                  <a:moveTo>
                    <a:pt x="4804" y="0"/>
                  </a:moveTo>
                  <a:cubicBezTo>
                    <a:pt x="3236" y="100"/>
                    <a:pt x="1635" y="234"/>
                    <a:pt x="67" y="334"/>
                  </a:cubicBezTo>
                  <a:cubicBezTo>
                    <a:pt x="1" y="367"/>
                    <a:pt x="1" y="400"/>
                    <a:pt x="67" y="400"/>
                  </a:cubicBezTo>
                  <a:cubicBezTo>
                    <a:pt x="1635" y="300"/>
                    <a:pt x="3236" y="267"/>
                    <a:pt x="4804" y="133"/>
                  </a:cubicBezTo>
                  <a:cubicBezTo>
                    <a:pt x="4904" y="133"/>
                    <a:pt x="4904" y="0"/>
                    <a:pt x="480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6" name="Google Shape;586;p69"/>
            <p:cNvSpPr/>
            <p:nvPr/>
          </p:nvSpPr>
          <p:spPr>
            <a:xfrm>
              <a:off x="5078850" y="4337375"/>
              <a:ext cx="47550" cy="15875"/>
            </a:xfrm>
            <a:custGeom>
              <a:avLst/>
              <a:gdLst/>
              <a:ahLst/>
              <a:cxnLst/>
              <a:rect l="l" t="t" r="r" b="b"/>
              <a:pathLst>
                <a:path w="1902" h="635" extrusionOk="0">
                  <a:moveTo>
                    <a:pt x="1802" y="1"/>
                  </a:moveTo>
                  <a:cubicBezTo>
                    <a:pt x="1201" y="201"/>
                    <a:pt x="634" y="434"/>
                    <a:pt x="34" y="534"/>
                  </a:cubicBezTo>
                  <a:cubicBezTo>
                    <a:pt x="0" y="601"/>
                    <a:pt x="34" y="634"/>
                    <a:pt x="100" y="634"/>
                  </a:cubicBezTo>
                  <a:cubicBezTo>
                    <a:pt x="667" y="501"/>
                    <a:pt x="1301" y="367"/>
                    <a:pt x="1835" y="134"/>
                  </a:cubicBezTo>
                  <a:cubicBezTo>
                    <a:pt x="1902" y="101"/>
                    <a:pt x="1868" y="1"/>
                    <a:pt x="180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7" name="Google Shape;587;p69"/>
            <p:cNvSpPr/>
            <p:nvPr/>
          </p:nvSpPr>
          <p:spPr>
            <a:xfrm>
              <a:off x="4916500" y="4340825"/>
              <a:ext cx="40500" cy="28425"/>
            </a:xfrm>
            <a:custGeom>
              <a:avLst/>
              <a:gdLst/>
              <a:ahLst/>
              <a:cxnLst/>
              <a:rect l="l" t="t" r="r" b="b"/>
              <a:pathLst>
                <a:path w="1620" h="1137" extrusionOk="0">
                  <a:moveTo>
                    <a:pt x="27" y="1"/>
                  </a:moveTo>
                  <a:cubicBezTo>
                    <a:pt x="9" y="1"/>
                    <a:pt x="0" y="40"/>
                    <a:pt x="23" y="63"/>
                  </a:cubicBezTo>
                  <a:cubicBezTo>
                    <a:pt x="523" y="396"/>
                    <a:pt x="990" y="797"/>
                    <a:pt x="1491" y="1130"/>
                  </a:cubicBezTo>
                  <a:cubicBezTo>
                    <a:pt x="1495" y="1135"/>
                    <a:pt x="1501" y="1137"/>
                    <a:pt x="1508" y="1137"/>
                  </a:cubicBezTo>
                  <a:cubicBezTo>
                    <a:pt x="1549" y="1137"/>
                    <a:pt x="1620" y="1059"/>
                    <a:pt x="1591" y="1030"/>
                  </a:cubicBezTo>
                  <a:cubicBezTo>
                    <a:pt x="1124" y="663"/>
                    <a:pt x="590" y="363"/>
                    <a:pt x="56" y="29"/>
                  </a:cubicBezTo>
                  <a:cubicBezTo>
                    <a:pt x="46" y="9"/>
                    <a:pt x="36" y="1"/>
                    <a:pt x="2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8" name="Google Shape;588;p69"/>
            <p:cNvSpPr/>
            <p:nvPr/>
          </p:nvSpPr>
          <p:spPr>
            <a:xfrm>
              <a:off x="5060500" y="3889975"/>
              <a:ext cx="137625" cy="100650"/>
            </a:xfrm>
            <a:custGeom>
              <a:avLst/>
              <a:gdLst/>
              <a:ahLst/>
              <a:cxnLst/>
              <a:rect l="l" t="t" r="r" b="b"/>
              <a:pathLst>
                <a:path w="5505" h="4026" extrusionOk="0">
                  <a:moveTo>
                    <a:pt x="4747" y="0"/>
                  </a:moveTo>
                  <a:cubicBezTo>
                    <a:pt x="4731" y="0"/>
                    <a:pt x="4717" y="6"/>
                    <a:pt x="4704" y="17"/>
                  </a:cubicBezTo>
                  <a:cubicBezTo>
                    <a:pt x="4437" y="217"/>
                    <a:pt x="3403" y="84"/>
                    <a:pt x="2836" y="317"/>
                  </a:cubicBezTo>
                  <a:cubicBezTo>
                    <a:pt x="2235" y="517"/>
                    <a:pt x="1235" y="1318"/>
                    <a:pt x="1335" y="1518"/>
                  </a:cubicBezTo>
                  <a:cubicBezTo>
                    <a:pt x="1344" y="1542"/>
                    <a:pt x="1367" y="1552"/>
                    <a:pt x="1401" y="1552"/>
                  </a:cubicBezTo>
                  <a:cubicBezTo>
                    <a:pt x="1607" y="1552"/>
                    <a:pt x="2202" y="1170"/>
                    <a:pt x="2402" y="1084"/>
                  </a:cubicBezTo>
                  <a:cubicBezTo>
                    <a:pt x="2446" y="1075"/>
                    <a:pt x="2487" y="1070"/>
                    <a:pt x="2523" y="1070"/>
                  </a:cubicBezTo>
                  <a:cubicBezTo>
                    <a:pt x="2739" y="1070"/>
                    <a:pt x="2787" y="1238"/>
                    <a:pt x="2102" y="1551"/>
                  </a:cubicBezTo>
                  <a:cubicBezTo>
                    <a:pt x="1268" y="1985"/>
                    <a:pt x="101" y="2652"/>
                    <a:pt x="201" y="2886"/>
                  </a:cubicBezTo>
                  <a:cubicBezTo>
                    <a:pt x="209" y="2918"/>
                    <a:pt x="238" y="2931"/>
                    <a:pt x="283" y="2931"/>
                  </a:cubicBezTo>
                  <a:cubicBezTo>
                    <a:pt x="586" y="2931"/>
                    <a:pt x="1610" y="2325"/>
                    <a:pt x="1947" y="2325"/>
                  </a:cubicBezTo>
                  <a:cubicBezTo>
                    <a:pt x="1987" y="2325"/>
                    <a:pt x="2017" y="2334"/>
                    <a:pt x="2035" y="2352"/>
                  </a:cubicBezTo>
                  <a:cubicBezTo>
                    <a:pt x="2235" y="2552"/>
                    <a:pt x="1435" y="2819"/>
                    <a:pt x="934" y="2986"/>
                  </a:cubicBezTo>
                  <a:cubicBezTo>
                    <a:pt x="434" y="3153"/>
                    <a:pt x="0" y="3353"/>
                    <a:pt x="0" y="3353"/>
                  </a:cubicBezTo>
                  <a:cubicBezTo>
                    <a:pt x="36" y="3496"/>
                    <a:pt x="159" y="3550"/>
                    <a:pt x="333" y="3550"/>
                  </a:cubicBezTo>
                  <a:cubicBezTo>
                    <a:pt x="871" y="3550"/>
                    <a:pt x="1894" y="3029"/>
                    <a:pt x="2289" y="3029"/>
                  </a:cubicBezTo>
                  <a:cubicBezTo>
                    <a:pt x="2361" y="3029"/>
                    <a:pt x="2412" y="3046"/>
                    <a:pt x="2436" y="3086"/>
                  </a:cubicBezTo>
                  <a:cubicBezTo>
                    <a:pt x="2669" y="3419"/>
                    <a:pt x="901" y="3720"/>
                    <a:pt x="768" y="3886"/>
                  </a:cubicBezTo>
                  <a:cubicBezTo>
                    <a:pt x="725" y="3971"/>
                    <a:pt x="850" y="4026"/>
                    <a:pt x="1090" y="4026"/>
                  </a:cubicBezTo>
                  <a:cubicBezTo>
                    <a:pt x="1419" y="4026"/>
                    <a:pt x="1966" y="3923"/>
                    <a:pt x="2602" y="3653"/>
                  </a:cubicBezTo>
                  <a:cubicBezTo>
                    <a:pt x="3736" y="3153"/>
                    <a:pt x="5504" y="1485"/>
                    <a:pt x="5504" y="1485"/>
                  </a:cubicBezTo>
                  <a:cubicBezTo>
                    <a:pt x="5504" y="1485"/>
                    <a:pt x="5000" y="0"/>
                    <a:pt x="4747" y="0"/>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589" name="Google Shape;589;p69"/>
            <p:cNvSpPr/>
            <p:nvPr/>
          </p:nvSpPr>
          <p:spPr>
            <a:xfrm>
              <a:off x="5058000" y="3611025"/>
              <a:ext cx="305250" cy="326925"/>
            </a:xfrm>
            <a:custGeom>
              <a:avLst/>
              <a:gdLst/>
              <a:ahLst/>
              <a:cxnLst/>
              <a:rect l="l" t="t" r="r" b="b"/>
              <a:pathLst>
                <a:path w="12210" h="13077" extrusionOk="0">
                  <a:moveTo>
                    <a:pt x="167" y="0"/>
                  </a:moveTo>
                  <a:lnTo>
                    <a:pt x="0" y="4003"/>
                  </a:lnTo>
                  <a:lnTo>
                    <a:pt x="6505" y="7973"/>
                  </a:lnTo>
                  <a:lnTo>
                    <a:pt x="3937" y="11409"/>
                  </a:lnTo>
                  <a:lnTo>
                    <a:pt x="5104" y="13076"/>
                  </a:lnTo>
                  <a:cubicBezTo>
                    <a:pt x="5104" y="13076"/>
                    <a:pt x="12209" y="9174"/>
                    <a:pt x="10641" y="6538"/>
                  </a:cubicBezTo>
                  <a:cubicBezTo>
                    <a:pt x="9007" y="3903"/>
                    <a:pt x="167" y="0"/>
                    <a:pt x="167" y="0"/>
                  </a:cubicBez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590" name="Google Shape;590;p69"/>
            <p:cNvSpPr/>
            <p:nvPr/>
          </p:nvSpPr>
          <p:spPr>
            <a:xfrm>
              <a:off x="5085525" y="3623525"/>
              <a:ext cx="22525" cy="172650"/>
            </a:xfrm>
            <a:custGeom>
              <a:avLst/>
              <a:gdLst/>
              <a:ahLst/>
              <a:cxnLst/>
              <a:rect l="l" t="t" r="r" b="b"/>
              <a:pathLst>
                <a:path w="901" h="6906" extrusionOk="0">
                  <a:moveTo>
                    <a:pt x="100" y="1"/>
                  </a:moveTo>
                  <a:lnTo>
                    <a:pt x="0" y="6906"/>
                  </a:lnTo>
                  <a:lnTo>
                    <a:pt x="567" y="6872"/>
                  </a:lnTo>
                  <a:lnTo>
                    <a:pt x="901" y="368"/>
                  </a:lnTo>
                  <a:lnTo>
                    <a:pt x="100"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591" name="Google Shape;591;p69"/>
            <p:cNvSpPr/>
            <p:nvPr/>
          </p:nvSpPr>
          <p:spPr>
            <a:xfrm>
              <a:off x="5087400" y="3780675"/>
              <a:ext cx="12325" cy="9725"/>
            </a:xfrm>
            <a:custGeom>
              <a:avLst/>
              <a:gdLst/>
              <a:ahLst/>
              <a:cxnLst/>
              <a:rect l="l" t="t" r="r" b="b"/>
              <a:pathLst>
                <a:path w="493" h="389" extrusionOk="0">
                  <a:moveTo>
                    <a:pt x="294" y="1"/>
                  </a:moveTo>
                  <a:cubicBezTo>
                    <a:pt x="260" y="1"/>
                    <a:pt x="265" y="92"/>
                    <a:pt x="292" y="119"/>
                  </a:cubicBezTo>
                  <a:cubicBezTo>
                    <a:pt x="325" y="186"/>
                    <a:pt x="359" y="253"/>
                    <a:pt x="292" y="286"/>
                  </a:cubicBezTo>
                  <a:cubicBezTo>
                    <a:pt x="192" y="286"/>
                    <a:pt x="159" y="186"/>
                    <a:pt x="259" y="119"/>
                  </a:cubicBezTo>
                  <a:cubicBezTo>
                    <a:pt x="259" y="86"/>
                    <a:pt x="192" y="53"/>
                    <a:pt x="159" y="53"/>
                  </a:cubicBezTo>
                  <a:cubicBezTo>
                    <a:pt x="1" y="116"/>
                    <a:pt x="82" y="389"/>
                    <a:pt x="262" y="389"/>
                  </a:cubicBezTo>
                  <a:cubicBezTo>
                    <a:pt x="271" y="389"/>
                    <a:pt x="282" y="388"/>
                    <a:pt x="292" y="386"/>
                  </a:cubicBezTo>
                  <a:cubicBezTo>
                    <a:pt x="492" y="353"/>
                    <a:pt x="492" y="86"/>
                    <a:pt x="325" y="19"/>
                  </a:cubicBezTo>
                  <a:cubicBezTo>
                    <a:pt x="312" y="6"/>
                    <a:pt x="302" y="1"/>
                    <a:pt x="29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2" name="Google Shape;592;p69"/>
            <p:cNvSpPr/>
            <p:nvPr/>
          </p:nvSpPr>
          <p:spPr>
            <a:xfrm>
              <a:off x="4967100" y="3344075"/>
              <a:ext cx="170150" cy="228275"/>
            </a:xfrm>
            <a:custGeom>
              <a:avLst/>
              <a:gdLst/>
              <a:ahLst/>
              <a:cxnLst/>
              <a:rect l="l" t="t" r="r" b="b"/>
              <a:pathLst>
                <a:path w="6806" h="9131" extrusionOk="0">
                  <a:moveTo>
                    <a:pt x="3419" y="0"/>
                  </a:moveTo>
                  <a:cubicBezTo>
                    <a:pt x="1888" y="0"/>
                    <a:pt x="814" y="1803"/>
                    <a:pt x="568" y="3407"/>
                  </a:cubicBezTo>
                  <a:cubicBezTo>
                    <a:pt x="134" y="5708"/>
                    <a:pt x="0" y="8077"/>
                    <a:pt x="2402" y="8877"/>
                  </a:cubicBezTo>
                  <a:cubicBezTo>
                    <a:pt x="2931" y="9053"/>
                    <a:pt x="3396" y="9131"/>
                    <a:pt x="3806" y="9131"/>
                  </a:cubicBezTo>
                  <a:cubicBezTo>
                    <a:pt x="6110" y="9131"/>
                    <a:pt x="6644" y="6679"/>
                    <a:pt x="6672" y="5575"/>
                  </a:cubicBezTo>
                  <a:cubicBezTo>
                    <a:pt x="6805" y="2206"/>
                    <a:pt x="6805" y="504"/>
                    <a:pt x="4103" y="4"/>
                  </a:cubicBezTo>
                  <a:cubicBezTo>
                    <a:pt x="4103" y="4"/>
                    <a:pt x="3837" y="37"/>
                    <a:pt x="3803" y="37"/>
                  </a:cubicBezTo>
                  <a:cubicBezTo>
                    <a:pt x="3672" y="12"/>
                    <a:pt x="3544" y="0"/>
                    <a:pt x="3419" y="0"/>
                  </a:cubicBezTo>
                  <a:close/>
                </a:path>
              </a:pathLst>
            </a:custGeom>
            <a:solidFill>
              <a:srgbClr val="FFA690"/>
            </a:solidFill>
            <a:ln>
              <a:noFill/>
            </a:ln>
          </p:spPr>
          <p:txBody>
            <a:bodyPr spcFirstLastPara="1" wrap="square" lIns="121900" tIns="121900" rIns="121900" bIns="121900" anchor="ctr" anchorCtr="0">
              <a:noAutofit/>
            </a:bodyPr>
            <a:lstStyle/>
            <a:p>
              <a:endParaRPr sz="2400"/>
            </a:p>
          </p:txBody>
        </p:sp>
        <p:sp>
          <p:nvSpPr>
            <p:cNvPr id="593" name="Google Shape;593;p69"/>
            <p:cNvSpPr/>
            <p:nvPr/>
          </p:nvSpPr>
          <p:spPr>
            <a:xfrm>
              <a:off x="5108025" y="3440150"/>
              <a:ext cx="4200" cy="4150"/>
            </a:xfrm>
            <a:custGeom>
              <a:avLst/>
              <a:gdLst/>
              <a:ahLst/>
              <a:cxnLst/>
              <a:rect l="l" t="t" r="r" b="b"/>
              <a:pathLst>
                <a:path w="168" h="166" extrusionOk="0">
                  <a:moveTo>
                    <a:pt x="83" y="1"/>
                  </a:moveTo>
                  <a:cubicBezTo>
                    <a:pt x="41" y="1"/>
                    <a:pt x="1" y="27"/>
                    <a:pt x="1" y="64"/>
                  </a:cubicBezTo>
                  <a:cubicBezTo>
                    <a:pt x="1" y="131"/>
                    <a:pt x="1" y="131"/>
                    <a:pt x="34" y="131"/>
                  </a:cubicBezTo>
                  <a:cubicBezTo>
                    <a:pt x="58" y="154"/>
                    <a:pt x="81" y="165"/>
                    <a:pt x="102" y="165"/>
                  </a:cubicBezTo>
                  <a:cubicBezTo>
                    <a:pt x="140" y="165"/>
                    <a:pt x="168" y="128"/>
                    <a:pt x="168" y="64"/>
                  </a:cubicBezTo>
                  <a:cubicBezTo>
                    <a:pt x="153" y="19"/>
                    <a:pt x="117" y="1"/>
                    <a:pt x="8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4" name="Google Shape;594;p69"/>
            <p:cNvSpPr/>
            <p:nvPr/>
          </p:nvSpPr>
          <p:spPr>
            <a:xfrm>
              <a:off x="5032975" y="3433925"/>
              <a:ext cx="6325" cy="4225"/>
            </a:xfrm>
            <a:custGeom>
              <a:avLst/>
              <a:gdLst/>
              <a:ahLst/>
              <a:cxnLst/>
              <a:rect l="l" t="t" r="r" b="b"/>
              <a:pathLst>
                <a:path w="253" h="169" extrusionOk="0">
                  <a:moveTo>
                    <a:pt x="140" y="1"/>
                  </a:moveTo>
                  <a:cubicBezTo>
                    <a:pt x="70" y="1"/>
                    <a:pt x="0" y="121"/>
                    <a:pt x="101" y="146"/>
                  </a:cubicBezTo>
                  <a:cubicBezTo>
                    <a:pt x="116" y="162"/>
                    <a:pt x="134" y="168"/>
                    <a:pt x="150" y="168"/>
                  </a:cubicBezTo>
                  <a:cubicBezTo>
                    <a:pt x="205" y="168"/>
                    <a:pt x="252" y="97"/>
                    <a:pt x="201" y="46"/>
                  </a:cubicBezTo>
                  <a:cubicBezTo>
                    <a:pt x="184" y="13"/>
                    <a:pt x="162" y="1"/>
                    <a:pt x="14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5" name="Google Shape;595;p69"/>
            <p:cNvSpPr/>
            <p:nvPr/>
          </p:nvSpPr>
          <p:spPr>
            <a:xfrm>
              <a:off x="4985450" y="3540150"/>
              <a:ext cx="100925" cy="136775"/>
            </a:xfrm>
            <a:custGeom>
              <a:avLst/>
              <a:gdLst/>
              <a:ahLst/>
              <a:cxnLst/>
              <a:rect l="l" t="t" r="r" b="b"/>
              <a:pathLst>
                <a:path w="4037" h="5471" extrusionOk="0">
                  <a:moveTo>
                    <a:pt x="334" y="0"/>
                  </a:moveTo>
                  <a:lnTo>
                    <a:pt x="67" y="3536"/>
                  </a:lnTo>
                  <a:cubicBezTo>
                    <a:pt x="0" y="4570"/>
                    <a:pt x="834" y="5471"/>
                    <a:pt x="1868" y="5471"/>
                  </a:cubicBezTo>
                  <a:cubicBezTo>
                    <a:pt x="2769" y="5471"/>
                    <a:pt x="3570" y="4770"/>
                    <a:pt x="3670" y="3869"/>
                  </a:cubicBezTo>
                  <a:lnTo>
                    <a:pt x="4037" y="367"/>
                  </a:lnTo>
                  <a:lnTo>
                    <a:pt x="334" y="0"/>
                  </a:lnTo>
                  <a:close/>
                </a:path>
              </a:pathLst>
            </a:custGeom>
            <a:solidFill>
              <a:srgbClr val="FFA690"/>
            </a:solidFill>
            <a:ln>
              <a:noFill/>
            </a:ln>
          </p:spPr>
          <p:txBody>
            <a:bodyPr spcFirstLastPara="1" wrap="square" lIns="121900" tIns="121900" rIns="121900" bIns="121900" anchor="ctr" anchorCtr="0">
              <a:noAutofit/>
            </a:bodyPr>
            <a:lstStyle/>
            <a:p>
              <a:endParaRPr sz="2400"/>
            </a:p>
          </p:txBody>
        </p:sp>
        <p:sp>
          <p:nvSpPr>
            <p:cNvPr id="596" name="Google Shape;596;p69"/>
            <p:cNvSpPr/>
            <p:nvPr/>
          </p:nvSpPr>
          <p:spPr>
            <a:xfrm>
              <a:off x="5064675" y="3428600"/>
              <a:ext cx="27550" cy="58025"/>
            </a:xfrm>
            <a:custGeom>
              <a:avLst/>
              <a:gdLst/>
              <a:ahLst/>
              <a:cxnLst/>
              <a:rect l="l" t="t" r="r" b="b"/>
              <a:pathLst>
                <a:path w="1102" h="2321" extrusionOk="0">
                  <a:moveTo>
                    <a:pt x="234" y="0"/>
                  </a:moveTo>
                  <a:cubicBezTo>
                    <a:pt x="217" y="0"/>
                    <a:pt x="200" y="9"/>
                    <a:pt x="200" y="26"/>
                  </a:cubicBezTo>
                  <a:cubicBezTo>
                    <a:pt x="100" y="626"/>
                    <a:pt x="67" y="1193"/>
                    <a:pt x="0" y="1827"/>
                  </a:cubicBezTo>
                  <a:cubicBezTo>
                    <a:pt x="0" y="1856"/>
                    <a:pt x="25" y="1934"/>
                    <a:pt x="53" y="1934"/>
                  </a:cubicBezTo>
                  <a:cubicBezTo>
                    <a:pt x="58" y="1934"/>
                    <a:pt x="62" y="1932"/>
                    <a:pt x="67" y="1927"/>
                  </a:cubicBezTo>
                  <a:cubicBezTo>
                    <a:pt x="190" y="1865"/>
                    <a:pt x="484" y="1690"/>
                    <a:pt x="634" y="1690"/>
                  </a:cubicBezTo>
                  <a:cubicBezTo>
                    <a:pt x="646" y="1690"/>
                    <a:pt x="657" y="1691"/>
                    <a:pt x="667" y="1693"/>
                  </a:cubicBezTo>
                  <a:cubicBezTo>
                    <a:pt x="734" y="1760"/>
                    <a:pt x="601" y="1827"/>
                    <a:pt x="567" y="1927"/>
                  </a:cubicBezTo>
                  <a:cubicBezTo>
                    <a:pt x="501" y="1994"/>
                    <a:pt x="401" y="2127"/>
                    <a:pt x="334" y="2194"/>
                  </a:cubicBezTo>
                  <a:cubicBezTo>
                    <a:pt x="262" y="2266"/>
                    <a:pt x="311" y="2321"/>
                    <a:pt x="369" y="2321"/>
                  </a:cubicBezTo>
                  <a:cubicBezTo>
                    <a:pt x="391" y="2321"/>
                    <a:pt x="415" y="2312"/>
                    <a:pt x="434" y="2294"/>
                  </a:cubicBezTo>
                  <a:cubicBezTo>
                    <a:pt x="567" y="2160"/>
                    <a:pt x="1101" y="1793"/>
                    <a:pt x="901" y="1527"/>
                  </a:cubicBezTo>
                  <a:cubicBezTo>
                    <a:pt x="863" y="1481"/>
                    <a:pt x="809" y="1463"/>
                    <a:pt x="745" y="1463"/>
                  </a:cubicBezTo>
                  <a:cubicBezTo>
                    <a:pt x="573" y="1463"/>
                    <a:pt x="334" y="1593"/>
                    <a:pt x="176" y="1674"/>
                  </a:cubicBezTo>
                  <a:lnTo>
                    <a:pt x="176" y="1674"/>
                  </a:lnTo>
                  <a:cubicBezTo>
                    <a:pt x="206" y="1148"/>
                    <a:pt x="237" y="573"/>
                    <a:pt x="267" y="26"/>
                  </a:cubicBezTo>
                  <a:cubicBezTo>
                    <a:pt x="267" y="9"/>
                    <a:pt x="250" y="0"/>
                    <a:pt x="23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7" name="Google Shape;597;p69"/>
            <p:cNvSpPr/>
            <p:nvPr/>
          </p:nvSpPr>
          <p:spPr>
            <a:xfrm>
              <a:off x="4945025" y="3424850"/>
              <a:ext cx="47125" cy="58225"/>
            </a:xfrm>
            <a:custGeom>
              <a:avLst/>
              <a:gdLst/>
              <a:ahLst/>
              <a:cxnLst/>
              <a:rect l="l" t="t" r="r" b="b"/>
              <a:pathLst>
                <a:path w="1885" h="2329" extrusionOk="0">
                  <a:moveTo>
                    <a:pt x="1047" y="1"/>
                  </a:moveTo>
                  <a:cubicBezTo>
                    <a:pt x="659" y="1"/>
                    <a:pt x="339" y="338"/>
                    <a:pt x="216" y="676"/>
                  </a:cubicBezTo>
                  <a:cubicBezTo>
                    <a:pt x="0" y="1417"/>
                    <a:pt x="441" y="2329"/>
                    <a:pt x="1248" y="2329"/>
                  </a:cubicBezTo>
                  <a:cubicBezTo>
                    <a:pt x="1313" y="2329"/>
                    <a:pt x="1381" y="2323"/>
                    <a:pt x="1451" y="2310"/>
                  </a:cubicBezTo>
                  <a:lnTo>
                    <a:pt x="1784" y="643"/>
                  </a:lnTo>
                  <a:cubicBezTo>
                    <a:pt x="1884" y="309"/>
                    <a:pt x="1384" y="75"/>
                    <a:pt x="1150" y="9"/>
                  </a:cubicBezTo>
                  <a:cubicBezTo>
                    <a:pt x="1116" y="3"/>
                    <a:pt x="1081" y="1"/>
                    <a:pt x="1047" y="1"/>
                  </a:cubicBezTo>
                  <a:close/>
                </a:path>
              </a:pathLst>
            </a:custGeom>
            <a:solidFill>
              <a:srgbClr val="FFA690"/>
            </a:solidFill>
            <a:ln>
              <a:noFill/>
            </a:ln>
          </p:spPr>
          <p:txBody>
            <a:bodyPr spcFirstLastPara="1" wrap="square" lIns="121900" tIns="121900" rIns="121900" bIns="121900" anchor="ctr" anchorCtr="0">
              <a:noAutofit/>
            </a:bodyPr>
            <a:lstStyle/>
            <a:p>
              <a:endParaRPr sz="2400"/>
            </a:p>
          </p:txBody>
        </p:sp>
        <p:sp>
          <p:nvSpPr>
            <p:cNvPr id="598" name="Google Shape;598;p69"/>
            <p:cNvSpPr/>
            <p:nvPr/>
          </p:nvSpPr>
          <p:spPr>
            <a:xfrm>
              <a:off x="5044650" y="3486650"/>
              <a:ext cx="39075" cy="21325"/>
            </a:xfrm>
            <a:custGeom>
              <a:avLst/>
              <a:gdLst/>
              <a:ahLst/>
              <a:cxnLst/>
              <a:rect l="l" t="t" r="r" b="b"/>
              <a:pathLst>
                <a:path w="1563" h="853" extrusionOk="0">
                  <a:moveTo>
                    <a:pt x="21" y="0"/>
                  </a:moveTo>
                  <a:cubicBezTo>
                    <a:pt x="12" y="0"/>
                    <a:pt x="1" y="19"/>
                    <a:pt x="1" y="39"/>
                  </a:cubicBezTo>
                  <a:cubicBezTo>
                    <a:pt x="134" y="372"/>
                    <a:pt x="234" y="706"/>
                    <a:pt x="634" y="839"/>
                  </a:cubicBezTo>
                  <a:cubicBezTo>
                    <a:pt x="679" y="848"/>
                    <a:pt x="724" y="852"/>
                    <a:pt x="769" y="852"/>
                  </a:cubicBezTo>
                  <a:cubicBezTo>
                    <a:pt x="1063" y="852"/>
                    <a:pt x="1362" y="675"/>
                    <a:pt x="1535" y="472"/>
                  </a:cubicBezTo>
                  <a:cubicBezTo>
                    <a:pt x="1562" y="418"/>
                    <a:pt x="1545" y="363"/>
                    <a:pt x="1502" y="363"/>
                  </a:cubicBezTo>
                  <a:cubicBezTo>
                    <a:pt x="1492" y="363"/>
                    <a:pt x="1481" y="366"/>
                    <a:pt x="1468" y="372"/>
                  </a:cubicBezTo>
                  <a:cubicBezTo>
                    <a:pt x="1221" y="526"/>
                    <a:pt x="1032" y="709"/>
                    <a:pt x="740" y="709"/>
                  </a:cubicBezTo>
                  <a:cubicBezTo>
                    <a:pt x="717" y="709"/>
                    <a:pt x="693" y="708"/>
                    <a:pt x="668" y="706"/>
                  </a:cubicBezTo>
                  <a:cubicBezTo>
                    <a:pt x="334" y="639"/>
                    <a:pt x="167" y="339"/>
                    <a:pt x="34" y="39"/>
                  </a:cubicBezTo>
                  <a:cubicBezTo>
                    <a:pt x="34" y="10"/>
                    <a:pt x="28" y="0"/>
                    <a:pt x="2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9" name="Google Shape;599;p69"/>
            <p:cNvSpPr/>
            <p:nvPr/>
          </p:nvSpPr>
          <p:spPr>
            <a:xfrm>
              <a:off x="5035800" y="3481775"/>
              <a:ext cx="21125" cy="12300"/>
            </a:xfrm>
            <a:custGeom>
              <a:avLst/>
              <a:gdLst/>
              <a:ahLst/>
              <a:cxnLst/>
              <a:rect l="l" t="t" r="r" b="b"/>
              <a:pathLst>
                <a:path w="845" h="492" extrusionOk="0">
                  <a:moveTo>
                    <a:pt x="528" y="1"/>
                  </a:moveTo>
                  <a:cubicBezTo>
                    <a:pt x="321" y="1"/>
                    <a:pt x="118" y="148"/>
                    <a:pt x="21" y="367"/>
                  </a:cubicBezTo>
                  <a:cubicBezTo>
                    <a:pt x="1" y="448"/>
                    <a:pt x="17" y="492"/>
                    <a:pt x="41" y="492"/>
                  </a:cubicBezTo>
                  <a:cubicBezTo>
                    <a:pt x="56" y="492"/>
                    <a:pt x="75" y="473"/>
                    <a:pt x="88" y="434"/>
                  </a:cubicBezTo>
                  <a:cubicBezTo>
                    <a:pt x="194" y="249"/>
                    <a:pt x="383" y="189"/>
                    <a:pt x="574" y="189"/>
                  </a:cubicBezTo>
                  <a:cubicBezTo>
                    <a:pt x="623" y="189"/>
                    <a:pt x="673" y="193"/>
                    <a:pt x="722" y="200"/>
                  </a:cubicBezTo>
                  <a:cubicBezTo>
                    <a:pt x="733" y="204"/>
                    <a:pt x="743" y="205"/>
                    <a:pt x="752" y="205"/>
                  </a:cubicBezTo>
                  <a:cubicBezTo>
                    <a:pt x="827" y="205"/>
                    <a:pt x="844" y="96"/>
                    <a:pt x="755" y="67"/>
                  </a:cubicBezTo>
                  <a:cubicBezTo>
                    <a:pt x="682" y="21"/>
                    <a:pt x="605" y="1"/>
                    <a:pt x="52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00" name="Google Shape;600;p69"/>
            <p:cNvSpPr/>
            <p:nvPr/>
          </p:nvSpPr>
          <p:spPr>
            <a:xfrm>
              <a:off x="4981275" y="3335250"/>
              <a:ext cx="160150" cy="109850"/>
            </a:xfrm>
            <a:custGeom>
              <a:avLst/>
              <a:gdLst/>
              <a:ahLst/>
              <a:cxnLst/>
              <a:rect l="l" t="t" r="r" b="b"/>
              <a:pathLst>
                <a:path w="6406" h="4394" extrusionOk="0">
                  <a:moveTo>
                    <a:pt x="3492" y="0"/>
                  </a:moveTo>
                  <a:cubicBezTo>
                    <a:pt x="2821" y="0"/>
                    <a:pt x="2164" y="215"/>
                    <a:pt x="1602" y="524"/>
                  </a:cubicBezTo>
                  <a:cubicBezTo>
                    <a:pt x="1101" y="824"/>
                    <a:pt x="601" y="1191"/>
                    <a:pt x="367" y="1691"/>
                  </a:cubicBezTo>
                  <a:cubicBezTo>
                    <a:pt x="167" y="2158"/>
                    <a:pt x="67" y="2659"/>
                    <a:pt x="34" y="3092"/>
                  </a:cubicBezTo>
                  <a:cubicBezTo>
                    <a:pt x="1" y="3359"/>
                    <a:pt x="1" y="3593"/>
                    <a:pt x="34" y="3860"/>
                  </a:cubicBezTo>
                  <a:cubicBezTo>
                    <a:pt x="67" y="4093"/>
                    <a:pt x="234" y="4327"/>
                    <a:pt x="501" y="4393"/>
                  </a:cubicBezTo>
                  <a:lnTo>
                    <a:pt x="601" y="2525"/>
                  </a:lnTo>
                  <a:cubicBezTo>
                    <a:pt x="668" y="2258"/>
                    <a:pt x="701" y="1925"/>
                    <a:pt x="868" y="1758"/>
                  </a:cubicBezTo>
                  <a:cubicBezTo>
                    <a:pt x="953" y="1673"/>
                    <a:pt x="1073" y="1641"/>
                    <a:pt x="1194" y="1641"/>
                  </a:cubicBezTo>
                  <a:cubicBezTo>
                    <a:pt x="1408" y="1641"/>
                    <a:pt x="1626" y="1740"/>
                    <a:pt x="1668" y="1825"/>
                  </a:cubicBezTo>
                  <a:cubicBezTo>
                    <a:pt x="1768" y="2192"/>
                    <a:pt x="1935" y="2559"/>
                    <a:pt x="2235" y="2826"/>
                  </a:cubicBezTo>
                  <a:cubicBezTo>
                    <a:pt x="2454" y="2995"/>
                    <a:pt x="2725" y="3112"/>
                    <a:pt x="3010" y="3112"/>
                  </a:cubicBezTo>
                  <a:cubicBezTo>
                    <a:pt x="3117" y="3112"/>
                    <a:pt x="3227" y="3095"/>
                    <a:pt x="3336" y="3059"/>
                  </a:cubicBezTo>
                  <a:cubicBezTo>
                    <a:pt x="3669" y="2938"/>
                    <a:pt x="3893" y="2569"/>
                    <a:pt x="3806" y="2253"/>
                  </a:cubicBezTo>
                  <a:lnTo>
                    <a:pt x="3806" y="2253"/>
                  </a:lnTo>
                  <a:cubicBezTo>
                    <a:pt x="3939" y="2583"/>
                    <a:pt x="4129" y="2885"/>
                    <a:pt x="4404" y="3159"/>
                  </a:cubicBezTo>
                  <a:cubicBezTo>
                    <a:pt x="4529" y="3309"/>
                    <a:pt x="4729" y="3441"/>
                    <a:pt x="4920" y="3441"/>
                  </a:cubicBezTo>
                  <a:cubicBezTo>
                    <a:pt x="4983" y="3441"/>
                    <a:pt x="5046" y="3426"/>
                    <a:pt x="5104" y="3393"/>
                  </a:cubicBezTo>
                  <a:cubicBezTo>
                    <a:pt x="5238" y="3326"/>
                    <a:pt x="5338" y="3159"/>
                    <a:pt x="5338" y="3026"/>
                  </a:cubicBezTo>
                  <a:cubicBezTo>
                    <a:pt x="5338" y="2859"/>
                    <a:pt x="5238" y="2725"/>
                    <a:pt x="5204" y="2559"/>
                  </a:cubicBezTo>
                  <a:lnTo>
                    <a:pt x="5204" y="2559"/>
                  </a:lnTo>
                  <a:cubicBezTo>
                    <a:pt x="5338" y="2859"/>
                    <a:pt x="5504" y="3159"/>
                    <a:pt x="5738" y="3393"/>
                  </a:cubicBezTo>
                  <a:cubicBezTo>
                    <a:pt x="5767" y="3421"/>
                    <a:pt x="5845" y="3499"/>
                    <a:pt x="5909" y="3499"/>
                  </a:cubicBezTo>
                  <a:cubicBezTo>
                    <a:pt x="5919" y="3499"/>
                    <a:pt x="5929" y="3497"/>
                    <a:pt x="5938" y="3493"/>
                  </a:cubicBezTo>
                  <a:cubicBezTo>
                    <a:pt x="6005" y="3493"/>
                    <a:pt x="6038" y="3393"/>
                    <a:pt x="6072" y="3359"/>
                  </a:cubicBezTo>
                  <a:cubicBezTo>
                    <a:pt x="6405" y="2659"/>
                    <a:pt x="6338" y="1758"/>
                    <a:pt x="5871" y="1158"/>
                  </a:cubicBezTo>
                  <a:cubicBezTo>
                    <a:pt x="5404" y="524"/>
                    <a:pt x="4671" y="90"/>
                    <a:pt x="3870" y="24"/>
                  </a:cubicBezTo>
                  <a:cubicBezTo>
                    <a:pt x="3744" y="8"/>
                    <a:pt x="3618" y="0"/>
                    <a:pt x="349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01" name="Google Shape;601;p69"/>
            <p:cNvSpPr/>
            <p:nvPr/>
          </p:nvSpPr>
          <p:spPr>
            <a:xfrm>
              <a:off x="4999625" y="3549825"/>
              <a:ext cx="82575" cy="24300"/>
            </a:xfrm>
            <a:custGeom>
              <a:avLst/>
              <a:gdLst/>
              <a:ahLst/>
              <a:cxnLst/>
              <a:rect l="l" t="t" r="r" b="b"/>
              <a:pathLst>
                <a:path w="3303" h="972" extrusionOk="0">
                  <a:moveTo>
                    <a:pt x="40" y="0"/>
                  </a:moveTo>
                  <a:cubicBezTo>
                    <a:pt x="0" y="0"/>
                    <a:pt x="0" y="31"/>
                    <a:pt x="0" y="80"/>
                  </a:cubicBezTo>
                  <a:cubicBezTo>
                    <a:pt x="648" y="628"/>
                    <a:pt x="1500" y="971"/>
                    <a:pt x="2376" y="971"/>
                  </a:cubicBezTo>
                  <a:cubicBezTo>
                    <a:pt x="2673" y="971"/>
                    <a:pt x="2974" y="932"/>
                    <a:pt x="3269" y="847"/>
                  </a:cubicBezTo>
                  <a:cubicBezTo>
                    <a:pt x="3303" y="847"/>
                    <a:pt x="3303" y="781"/>
                    <a:pt x="3269" y="781"/>
                  </a:cubicBezTo>
                  <a:cubicBezTo>
                    <a:pt x="2978" y="831"/>
                    <a:pt x="2690" y="858"/>
                    <a:pt x="2408" y="858"/>
                  </a:cubicBezTo>
                  <a:cubicBezTo>
                    <a:pt x="1564" y="858"/>
                    <a:pt x="776" y="614"/>
                    <a:pt x="100" y="13"/>
                  </a:cubicBezTo>
                  <a:cubicBezTo>
                    <a:pt x="74" y="4"/>
                    <a:pt x="54" y="0"/>
                    <a:pt x="4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02" name="Google Shape;602;p69"/>
            <p:cNvSpPr/>
            <p:nvPr/>
          </p:nvSpPr>
          <p:spPr>
            <a:xfrm>
              <a:off x="5049650" y="3517375"/>
              <a:ext cx="30050" cy="34475"/>
            </a:xfrm>
            <a:custGeom>
              <a:avLst/>
              <a:gdLst/>
              <a:ahLst/>
              <a:cxnLst/>
              <a:rect l="l" t="t" r="r" b="b"/>
              <a:pathLst>
                <a:path w="1202" h="1379" extrusionOk="0">
                  <a:moveTo>
                    <a:pt x="402" y="0"/>
                  </a:moveTo>
                  <a:cubicBezTo>
                    <a:pt x="360" y="0"/>
                    <a:pt x="290" y="54"/>
                    <a:pt x="268" y="77"/>
                  </a:cubicBezTo>
                  <a:cubicBezTo>
                    <a:pt x="201" y="110"/>
                    <a:pt x="168" y="211"/>
                    <a:pt x="134" y="277"/>
                  </a:cubicBezTo>
                  <a:cubicBezTo>
                    <a:pt x="101" y="444"/>
                    <a:pt x="1" y="611"/>
                    <a:pt x="1" y="811"/>
                  </a:cubicBezTo>
                  <a:cubicBezTo>
                    <a:pt x="1" y="911"/>
                    <a:pt x="1" y="978"/>
                    <a:pt x="101" y="1078"/>
                  </a:cubicBezTo>
                  <a:cubicBezTo>
                    <a:pt x="125" y="1125"/>
                    <a:pt x="181" y="1172"/>
                    <a:pt x="248" y="1172"/>
                  </a:cubicBezTo>
                  <a:cubicBezTo>
                    <a:pt x="276" y="1172"/>
                    <a:pt x="305" y="1164"/>
                    <a:pt x="334" y="1145"/>
                  </a:cubicBezTo>
                  <a:cubicBezTo>
                    <a:pt x="389" y="1126"/>
                    <a:pt x="423" y="1079"/>
                    <a:pt x="428" y="1034"/>
                  </a:cubicBezTo>
                  <a:lnTo>
                    <a:pt x="428" y="1034"/>
                  </a:lnTo>
                  <a:cubicBezTo>
                    <a:pt x="434" y="1065"/>
                    <a:pt x="434" y="1096"/>
                    <a:pt x="434" y="1111"/>
                  </a:cubicBezTo>
                  <a:lnTo>
                    <a:pt x="434" y="1278"/>
                  </a:lnTo>
                  <a:cubicBezTo>
                    <a:pt x="468" y="1311"/>
                    <a:pt x="501" y="1378"/>
                    <a:pt x="601" y="1378"/>
                  </a:cubicBezTo>
                  <a:cubicBezTo>
                    <a:pt x="635" y="1378"/>
                    <a:pt x="635" y="1311"/>
                    <a:pt x="668" y="1278"/>
                  </a:cubicBezTo>
                  <a:cubicBezTo>
                    <a:pt x="701" y="1211"/>
                    <a:pt x="701" y="1078"/>
                    <a:pt x="768" y="944"/>
                  </a:cubicBezTo>
                  <a:cubicBezTo>
                    <a:pt x="768" y="1044"/>
                    <a:pt x="768" y="1078"/>
                    <a:pt x="801" y="1145"/>
                  </a:cubicBezTo>
                  <a:cubicBezTo>
                    <a:pt x="835" y="1245"/>
                    <a:pt x="868" y="1278"/>
                    <a:pt x="968" y="1278"/>
                  </a:cubicBezTo>
                  <a:cubicBezTo>
                    <a:pt x="1035" y="1278"/>
                    <a:pt x="1102" y="1145"/>
                    <a:pt x="1135" y="1078"/>
                  </a:cubicBezTo>
                  <a:cubicBezTo>
                    <a:pt x="1168" y="811"/>
                    <a:pt x="1202" y="577"/>
                    <a:pt x="1068" y="377"/>
                  </a:cubicBezTo>
                  <a:cubicBezTo>
                    <a:pt x="908" y="164"/>
                    <a:pt x="727" y="14"/>
                    <a:pt x="558" y="14"/>
                  </a:cubicBezTo>
                  <a:cubicBezTo>
                    <a:pt x="516" y="14"/>
                    <a:pt x="475" y="24"/>
                    <a:pt x="434" y="44"/>
                  </a:cubicBezTo>
                  <a:cubicBezTo>
                    <a:pt x="434" y="12"/>
                    <a:pt x="421" y="0"/>
                    <a:pt x="40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grpSp>
      <p:sp>
        <p:nvSpPr>
          <p:cNvPr id="603" name="Google Shape;603;p69"/>
          <p:cNvSpPr txBox="1"/>
          <p:nvPr/>
        </p:nvSpPr>
        <p:spPr>
          <a:xfrm>
            <a:off x="10228000" y="5867567"/>
            <a:ext cx="1878400" cy="2952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800">
              <a:solidFill>
                <a:schemeClr val="dk1"/>
              </a:solidFill>
              <a:latin typeface="Archivo Thin"/>
              <a:ea typeface="Archivo Thin"/>
              <a:cs typeface="Archivo Thin"/>
              <a:sym typeface="Archivo Thin"/>
            </a:endParaRPr>
          </a:p>
          <a:p>
            <a:endParaRPr sz="800">
              <a:solidFill>
                <a:schemeClr val="dk1"/>
              </a:solidFill>
              <a:latin typeface="Archivo"/>
              <a:ea typeface="Archivo"/>
              <a:cs typeface="Archivo"/>
              <a:sym typeface="Archivo"/>
            </a:endParaRPr>
          </a:p>
        </p:txBody>
      </p:sp>
      <p:sp>
        <p:nvSpPr>
          <p:cNvPr id="604" name="Google Shape;604;p69"/>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graphicFrame>
        <p:nvGraphicFramePr>
          <p:cNvPr id="609" name="Google Shape;609;p70"/>
          <p:cNvGraphicFramePr/>
          <p:nvPr/>
        </p:nvGraphicFramePr>
        <p:xfrm>
          <a:off x="0" y="-16"/>
          <a:ext cx="12192000" cy="6824040"/>
        </p:xfrm>
        <a:graphic>
          <a:graphicData uri="http://schemas.openxmlformats.org/drawingml/2006/table">
            <a:tbl>
              <a:tblPr>
                <a:noFill/>
              </a:tblPr>
              <a:tblGrid>
                <a:gridCol w="1153233">
                  <a:extLst>
                    <a:ext uri="{9D8B030D-6E8A-4147-A177-3AD203B41FA5}">
                      <a16:colId xmlns:a16="http://schemas.microsoft.com/office/drawing/2014/main" val="20000"/>
                    </a:ext>
                  </a:extLst>
                </a:gridCol>
                <a:gridCol w="1237333">
                  <a:extLst>
                    <a:ext uri="{9D8B030D-6E8A-4147-A177-3AD203B41FA5}">
                      <a16:colId xmlns:a16="http://schemas.microsoft.com/office/drawing/2014/main" val="20001"/>
                    </a:ext>
                  </a:extLst>
                </a:gridCol>
                <a:gridCol w="1177333">
                  <a:extLst>
                    <a:ext uri="{9D8B030D-6E8A-4147-A177-3AD203B41FA5}">
                      <a16:colId xmlns:a16="http://schemas.microsoft.com/office/drawing/2014/main" val="20002"/>
                    </a:ext>
                  </a:extLst>
                </a:gridCol>
                <a:gridCol w="1129300">
                  <a:extLst>
                    <a:ext uri="{9D8B030D-6E8A-4147-A177-3AD203B41FA5}">
                      <a16:colId xmlns:a16="http://schemas.microsoft.com/office/drawing/2014/main" val="20003"/>
                    </a:ext>
                  </a:extLst>
                </a:gridCol>
                <a:gridCol w="1597600">
                  <a:extLst>
                    <a:ext uri="{9D8B030D-6E8A-4147-A177-3AD203B41FA5}">
                      <a16:colId xmlns:a16="http://schemas.microsoft.com/office/drawing/2014/main" val="20004"/>
                    </a:ext>
                  </a:extLst>
                </a:gridCol>
                <a:gridCol w="3026633">
                  <a:extLst>
                    <a:ext uri="{9D8B030D-6E8A-4147-A177-3AD203B41FA5}">
                      <a16:colId xmlns:a16="http://schemas.microsoft.com/office/drawing/2014/main" val="20005"/>
                    </a:ext>
                  </a:extLst>
                </a:gridCol>
                <a:gridCol w="2870567">
                  <a:extLst>
                    <a:ext uri="{9D8B030D-6E8A-4147-A177-3AD203B41FA5}">
                      <a16:colId xmlns:a16="http://schemas.microsoft.com/office/drawing/2014/main" val="20006"/>
                    </a:ext>
                  </a:extLst>
                </a:gridCol>
              </a:tblGrid>
              <a:tr h="955600">
                <a:tc>
                  <a:txBody>
                    <a:bodyPr/>
                    <a:lstStyle/>
                    <a:p>
                      <a:pPr marL="0" lvl="0" indent="0" algn="ctr" rtl="0">
                        <a:spcBef>
                          <a:spcPts val="0"/>
                        </a:spcBef>
                        <a:spcAft>
                          <a:spcPts val="0"/>
                        </a:spcAft>
                        <a:buNone/>
                      </a:pPr>
                      <a:r>
                        <a:rPr lang="en" sz="1300" b="1">
                          <a:latin typeface="Poppins"/>
                          <a:ea typeface="Poppins"/>
                          <a:cs typeface="Poppins"/>
                          <a:sym typeface="Poppins"/>
                        </a:rPr>
                        <a:t>User Story ID</a:t>
                      </a:r>
                      <a:endParaRPr sz="13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 Type</a:t>
                      </a:r>
                      <a:endParaRPr sz="13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300" b="1">
                          <a:latin typeface="Poppins"/>
                          <a:ea typeface="Poppins"/>
                          <a:cs typeface="Poppins"/>
                          <a:sym typeface="Poppins"/>
                        </a:rPr>
                        <a:t>Priority</a:t>
                      </a:r>
                      <a:endParaRPr sz="13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300" b="1">
                          <a:latin typeface="Poppins"/>
                          <a:ea typeface="Poppins"/>
                          <a:cs typeface="Poppins"/>
                          <a:sym typeface="Poppins"/>
                        </a:rPr>
                        <a:t>Story Point</a:t>
                      </a:r>
                      <a:endParaRPr sz="13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300" b="1">
                          <a:latin typeface="Poppins"/>
                          <a:ea typeface="Poppins"/>
                          <a:cs typeface="Poppins"/>
                          <a:sym typeface="Poppins"/>
                        </a:rPr>
                        <a:t>Theme</a:t>
                      </a:r>
                      <a:endParaRPr sz="13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a:t>
                      </a:r>
                      <a:endParaRPr sz="13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300" b="1">
                          <a:latin typeface="Poppins"/>
                          <a:ea typeface="Poppins"/>
                          <a:cs typeface="Poppins"/>
                          <a:sym typeface="Poppins"/>
                        </a:rPr>
                        <a:t>Acceptance Criteria</a:t>
                      </a:r>
                      <a:endParaRPr sz="13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5017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Epic 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4</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10</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Automation Integration</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DevOps, I want to integrate the Automation Tools into our testing process, so that the average time taken in testing phases are reduced by 75% for faster execution of repetitive tasks. (from 4 days to 1 day)</a:t>
                      </a:r>
                      <a:endParaRPr sz="8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IT </a:t>
                      </a:r>
                      <a:r>
                        <a:rPr lang="en" sz="1200">
                          <a:highlight>
                            <a:schemeClr val="accent6"/>
                          </a:highlight>
                          <a:latin typeface="Archivo Medium"/>
                          <a:ea typeface="Archivo Medium"/>
                          <a:cs typeface="Archivo Medium"/>
                          <a:sym typeface="Archivo Medium"/>
                        </a:rPr>
                        <a:t>Testers can review scrupulous regression testing performance right after a new SIEM build is pushed, so that test execution &amp; feedback m</a:t>
                      </a:r>
                      <a:r>
                        <a:rPr lang="en" sz="1200">
                          <a:latin typeface="Archivo Medium"/>
                          <a:ea typeface="Archivo Medium"/>
                          <a:cs typeface="Archivo Medium"/>
                          <a:sym typeface="Archivo Medium"/>
                        </a:rPr>
                        <a:t>ay be completed in under 24 hours.</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1"/>
                  </a:ext>
                </a:extLst>
              </a:tr>
              <a:tr h="1296933">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5</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Optimization</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dirty="0">
                          <a:latin typeface="Archivo Medium"/>
                          <a:ea typeface="Archivo Medium"/>
                          <a:cs typeface="Archivo Medium"/>
                          <a:sym typeface="Archivo Medium"/>
                        </a:rPr>
                        <a:t>As a DevOps, I want to integrate Selenium </a:t>
                      </a:r>
                      <a:r>
                        <a:rPr lang="en" sz="1200" dirty="0" err="1">
                          <a:latin typeface="Archivo Medium"/>
                          <a:ea typeface="Archivo Medium"/>
                          <a:cs typeface="Archivo Medium"/>
                          <a:sym typeface="Archivo Medium"/>
                        </a:rPr>
                        <a:t>Webdrivers</a:t>
                      </a:r>
                      <a:r>
                        <a:rPr lang="en" sz="1200" dirty="0">
                          <a:latin typeface="Archivo Medium"/>
                          <a:ea typeface="Archivo Medium"/>
                          <a:cs typeface="Archivo Medium"/>
                          <a:sym typeface="Archivo Medium"/>
                        </a:rPr>
                        <a:t> and Grid with our existing Jenkins CI/CD pipeline, so that the automated regression tests can reduce 80% manual intervention.</a:t>
                      </a:r>
                      <a:endParaRPr sz="1200" dirty="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The process of automation replacements trigger regression tests automatically and instantly when Product Development pushes a new SIEM build if new build does not affect UI.</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2"/>
                  </a:ext>
                </a:extLst>
              </a:tr>
              <a:tr h="152396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J.1.2</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Efficiency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DevOps, I want to ensure that the regression tests are optimized to reduce run time by 75%, so that test results can be reviewed under the 24 hour time constraint requirement.</a:t>
                      </a:r>
                      <a:endParaRPr sz="1200">
                        <a:latin typeface="Archivo Medium"/>
                        <a:ea typeface="Archivo Medium"/>
                        <a:cs typeface="Archivo Medium"/>
                        <a:sym typeface="Archivo Medium"/>
                      </a:endParaRPr>
                    </a:p>
                    <a:p>
                      <a:pPr marL="0" lvl="0" indent="0" algn="just" rtl="0">
                        <a:spcBef>
                          <a:spcPts val="0"/>
                        </a:spcBef>
                        <a:spcAft>
                          <a:spcPts val="0"/>
                        </a:spcAft>
                        <a:buNone/>
                      </a:pP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If product update does not affect UI and require new test cases, IT Testers &amp; SOC analysts are able to review the results within 24 hours after a new SIEM build is pushed. Otherwise, whole process takes 3 days. JUnit report  is automatically pushed.</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15017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J.1.3</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Collaboration</a:t>
                      </a:r>
                      <a:endParaRPr sz="1200">
                        <a:latin typeface="Archivo Medium"/>
                        <a:ea typeface="Archivo Medium"/>
                        <a:cs typeface="Archivo Medium"/>
                        <a:sym typeface="Archivo Medium"/>
                      </a:endParaRPr>
                    </a:p>
                    <a:p>
                      <a:pPr marL="0" lvl="0" indent="0" algn="ctr" rtl="0">
                        <a:spcBef>
                          <a:spcPts val="0"/>
                        </a:spcBef>
                        <a:spcAft>
                          <a:spcPts val="0"/>
                        </a:spcAft>
                        <a:buNone/>
                      </a:pPr>
                      <a:r>
                        <a:rPr lang="en" sz="1200">
                          <a:latin typeface="Archivo Medium"/>
                          <a:ea typeface="Archivo Medium"/>
                          <a:cs typeface="Archivo Medium"/>
                          <a:sym typeface="Archivo Medium"/>
                        </a:rPr>
                        <a:t>(Pair programing)</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DevOps, I want to engage and work in pair programming tasks with DevTest team, so that we can collaboratively develop and refine automated tests.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dirty="0">
                          <a:latin typeface="Archivo Medium"/>
                          <a:ea typeface="Archivo Medium"/>
                          <a:cs typeface="Archivo Medium"/>
                          <a:sym typeface="Archivo Medium"/>
                        </a:rPr>
                        <a:t>Collaborative environment setup with scheduling system, documentation, and evaluation to ensure the quality of the pair programing without conflict and drawback of the workflow.</a:t>
                      </a:r>
                      <a:endParaRPr sz="1200" dirty="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4"/>
                  </a:ext>
                </a:extLst>
              </a:tr>
            </a:tbl>
          </a:graphicData>
        </a:graphic>
      </p:graphicFrame>
      <p:sp>
        <p:nvSpPr>
          <p:cNvPr id="610" name="Google Shape;610;p70"/>
          <p:cNvSpPr txBox="1"/>
          <p:nvPr/>
        </p:nvSpPr>
        <p:spPr>
          <a:xfrm>
            <a:off x="0" y="6546400"/>
            <a:ext cx="3220800" cy="144000"/>
          </a:xfrm>
          <a:prstGeom prst="rect">
            <a:avLst/>
          </a:prstGeom>
          <a:noFill/>
          <a:ln>
            <a:noFill/>
          </a:ln>
        </p:spPr>
        <p:txBody>
          <a:bodyPr spcFirstLastPara="1" wrap="square" lIns="121900" tIns="121900" rIns="121900" bIns="121900" anchor="t" anchorCtr="0">
            <a:noAutofit/>
          </a:bodyPr>
          <a:lstStyle/>
          <a:p>
            <a:endParaRPr sz="1600">
              <a:solidFill>
                <a:schemeClr val="dk1"/>
              </a:solidFill>
              <a:latin typeface="Archivo"/>
              <a:ea typeface="Archivo"/>
              <a:cs typeface="Archivo"/>
              <a:sym typeface="Archivo"/>
            </a:endParaRPr>
          </a:p>
        </p:txBody>
      </p:sp>
      <p:sp>
        <p:nvSpPr>
          <p:cNvPr id="611" name="Google Shape;611;p70"/>
          <p:cNvSpPr txBox="1"/>
          <p:nvPr/>
        </p:nvSpPr>
        <p:spPr>
          <a:xfrm>
            <a:off x="11108900" y="6533767"/>
            <a:ext cx="10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1"/>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IT DevTester - Brian Tran</a:t>
            </a:r>
            <a:endParaRPr/>
          </a:p>
        </p:txBody>
      </p:sp>
      <p:sp>
        <p:nvSpPr>
          <p:cNvPr id="617" name="Google Shape;617;p71"/>
          <p:cNvSpPr txBox="1"/>
          <p:nvPr/>
        </p:nvSpPr>
        <p:spPr>
          <a:xfrm>
            <a:off x="960000" y="1356967"/>
            <a:ext cx="10176000" cy="21128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r>
              <a:rPr lang="en" sz="1467">
                <a:solidFill>
                  <a:schemeClr val="dk1"/>
                </a:solidFill>
                <a:latin typeface="Archivo"/>
                <a:ea typeface="Archivo"/>
                <a:cs typeface="Archivo"/>
                <a:sym typeface="Archivo"/>
              </a:rPr>
              <a:t>Brian Tran is a 27-year-old IT DevTester at CyberSIEM Ltd., holding a Bachelor's degree in Computer Science from SCU. With 5+ years of experience in IT infrastructure maintenance and cybersecurity, Brian specializes in managing the provisioning and infrastructure required to support CyberSIEM's customer 0 program. Brian collaborates with product development and SOC* (Security Operations Center) teams to relay customer 0 feedback and accommodate SOC testing needs. His proactive approach and dedication to maintaining high security and operational standards make him an invaluable asset to both the SOC and product engineering teams at CyberSIEM.</a:t>
            </a:r>
            <a:endParaRPr sz="1467">
              <a:solidFill>
                <a:schemeClr val="dk1"/>
              </a:solidFill>
              <a:latin typeface="Archivo"/>
              <a:ea typeface="Archivo"/>
              <a:cs typeface="Archivo"/>
              <a:sym typeface="Archivo"/>
            </a:endParaRPr>
          </a:p>
        </p:txBody>
      </p:sp>
      <p:sp>
        <p:nvSpPr>
          <p:cNvPr id="618" name="Google Shape;618;p71"/>
          <p:cNvSpPr txBox="1"/>
          <p:nvPr/>
        </p:nvSpPr>
        <p:spPr>
          <a:xfrm>
            <a:off x="851400" y="3238200"/>
            <a:ext cx="7474800" cy="13412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rPr>
              <a:t>Infrastructure &amp; Access: </a:t>
            </a:r>
            <a:r>
              <a:rPr lang="en" sz="1467">
                <a:solidFill>
                  <a:schemeClr val="dk1"/>
                </a:solidFill>
              </a:rPr>
              <a:t>Ensures the IT infrastructure and access provisions are always up-to-date and functional for the seamless operation of the SIEM product.</a:t>
            </a:r>
            <a:endParaRPr sz="1467">
              <a:solidFill>
                <a:schemeClr val="dk1"/>
              </a:solidFill>
            </a:endParaRPr>
          </a:p>
          <a:p>
            <a:pPr marL="609585" indent="-397923" algn="just">
              <a:buClr>
                <a:schemeClr val="dk1"/>
              </a:buClr>
              <a:buSzPts val="1100"/>
              <a:buFont typeface="Archivo"/>
              <a:buChar char="●"/>
            </a:pPr>
            <a:r>
              <a:rPr lang="en" sz="1467" b="1">
                <a:solidFill>
                  <a:schemeClr val="dk1"/>
                </a:solidFill>
              </a:rPr>
              <a:t>Technical Support: </a:t>
            </a:r>
            <a:r>
              <a:rPr lang="en" sz="1467">
                <a:solidFill>
                  <a:schemeClr val="dk1"/>
                </a:solidFill>
              </a:rPr>
              <a:t>Provides ongoing support to the SOC team, helping to troubleshoot and resolve any infrastructure-related issues.</a:t>
            </a:r>
            <a:endParaRPr sz="1467">
              <a:solidFill>
                <a:schemeClr val="dk1"/>
              </a:solidFill>
            </a:endParaRPr>
          </a:p>
          <a:p>
            <a:pPr marL="609585" indent="-397923" algn="just">
              <a:buClr>
                <a:schemeClr val="dk1"/>
              </a:buClr>
              <a:buSzPts val="1100"/>
              <a:buFont typeface="Archivo"/>
              <a:buChar char="●"/>
            </a:pPr>
            <a:r>
              <a:rPr lang="en" sz="1467" b="1">
                <a:solidFill>
                  <a:schemeClr val="dk1"/>
                </a:solidFill>
              </a:rPr>
              <a:t>Collaboration with Product Development: </a:t>
            </a:r>
            <a:r>
              <a:rPr lang="en" sz="1467">
                <a:solidFill>
                  <a:schemeClr val="dk1"/>
                </a:solidFill>
              </a:rPr>
              <a:t>Works closely with product engineers to align IT infrastructure with new features and product updates.</a:t>
            </a:r>
            <a:endParaRPr sz="1467" b="1"/>
          </a:p>
        </p:txBody>
      </p:sp>
      <p:sp>
        <p:nvSpPr>
          <p:cNvPr id="619" name="Google Shape;619;p71"/>
          <p:cNvSpPr txBox="1"/>
          <p:nvPr/>
        </p:nvSpPr>
        <p:spPr>
          <a:xfrm>
            <a:off x="851400" y="5327733"/>
            <a:ext cx="7692000" cy="2112800"/>
          </a:xfrm>
          <a:prstGeom prst="rect">
            <a:avLst/>
          </a:prstGeom>
          <a:noFill/>
          <a:ln>
            <a:noFill/>
          </a:ln>
        </p:spPr>
        <p:txBody>
          <a:bodyPr spcFirstLastPara="1" wrap="square" lIns="121900" tIns="121900" rIns="121900" bIns="121900" anchor="t" anchorCtr="0">
            <a:noAutofit/>
          </a:bodyPr>
          <a:lstStyle/>
          <a:p>
            <a:pPr algn="just">
              <a:lnSpc>
                <a:spcPct val="115000"/>
              </a:lnSpc>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Intermediary Challenges</a:t>
            </a:r>
            <a:r>
              <a:rPr lang="en" sz="1467">
                <a:solidFill>
                  <a:schemeClr val="dk1"/>
                </a:solidFill>
                <a:latin typeface="Archivo"/>
                <a:ea typeface="Archivo"/>
                <a:cs typeface="Archivo"/>
                <a:sym typeface="Archivo"/>
              </a:rPr>
              <a:t>: Misunderstandings and delays between Product and SOC teams.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Test Support</a:t>
            </a:r>
            <a:r>
              <a:rPr lang="en" sz="1467">
                <a:solidFill>
                  <a:schemeClr val="dk1"/>
                </a:solidFill>
                <a:latin typeface="Archivo"/>
                <a:ea typeface="Archivo"/>
                <a:cs typeface="Archivo"/>
                <a:sym typeface="Archivo"/>
              </a:rPr>
              <a:t>: Time-consuming, error-prone setup for new feature testing.</a:t>
            </a:r>
            <a:endParaRPr sz="1467">
              <a:solidFill>
                <a:schemeClr val="dk1"/>
              </a:solidFill>
              <a:latin typeface="Archivo"/>
              <a:ea typeface="Archivo"/>
              <a:cs typeface="Archivo"/>
              <a:sym typeface="Archivo"/>
            </a:endParaRPr>
          </a:p>
          <a:p>
            <a:endParaRPr sz="1467">
              <a:solidFill>
                <a:schemeClr val="dk1"/>
              </a:solidFill>
              <a:latin typeface="Archivo"/>
              <a:ea typeface="Archivo"/>
              <a:cs typeface="Archivo"/>
              <a:sym typeface="Archivo"/>
            </a:endParaRPr>
          </a:p>
        </p:txBody>
      </p:sp>
      <p:grpSp>
        <p:nvGrpSpPr>
          <p:cNvPr id="620" name="Google Shape;620;p71"/>
          <p:cNvGrpSpPr/>
          <p:nvPr/>
        </p:nvGrpSpPr>
        <p:grpSpPr>
          <a:xfrm>
            <a:off x="8798956" y="3172554"/>
            <a:ext cx="2008741" cy="3241807"/>
            <a:chOff x="5740975" y="1340525"/>
            <a:chExt cx="1025775" cy="1636725"/>
          </a:xfrm>
        </p:grpSpPr>
        <p:sp>
          <p:nvSpPr>
            <p:cNvPr id="621" name="Google Shape;621;p71"/>
            <p:cNvSpPr/>
            <p:nvPr/>
          </p:nvSpPr>
          <p:spPr>
            <a:xfrm>
              <a:off x="5914450" y="1676300"/>
              <a:ext cx="361950" cy="346425"/>
            </a:xfrm>
            <a:custGeom>
              <a:avLst/>
              <a:gdLst/>
              <a:ahLst/>
              <a:cxnLst/>
              <a:rect l="l" t="t" r="r" b="b"/>
              <a:pathLst>
                <a:path w="14478" h="13857" extrusionOk="0">
                  <a:moveTo>
                    <a:pt x="11742" y="1"/>
                  </a:moveTo>
                  <a:lnTo>
                    <a:pt x="9040" y="5004"/>
                  </a:lnTo>
                  <a:lnTo>
                    <a:pt x="7973" y="9574"/>
                  </a:lnTo>
                  <a:lnTo>
                    <a:pt x="234" y="11709"/>
                  </a:lnTo>
                  <a:lnTo>
                    <a:pt x="34" y="13410"/>
                  </a:lnTo>
                  <a:cubicBezTo>
                    <a:pt x="0" y="13410"/>
                    <a:pt x="2416" y="13856"/>
                    <a:pt x="5075" y="13856"/>
                  </a:cubicBezTo>
                  <a:cubicBezTo>
                    <a:pt x="7708" y="13856"/>
                    <a:pt x="10579" y="13419"/>
                    <a:pt x="11542" y="11676"/>
                  </a:cubicBezTo>
                  <a:cubicBezTo>
                    <a:pt x="14477" y="6339"/>
                    <a:pt x="11742" y="1"/>
                    <a:pt x="11742" y="1"/>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22" name="Google Shape;622;p71"/>
            <p:cNvSpPr/>
            <p:nvPr/>
          </p:nvSpPr>
          <p:spPr>
            <a:xfrm>
              <a:off x="5740975" y="1936275"/>
              <a:ext cx="188050" cy="80650"/>
            </a:xfrm>
            <a:custGeom>
              <a:avLst/>
              <a:gdLst/>
              <a:ahLst/>
              <a:cxnLst/>
              <a:rect l="l" t="t" r="r" b="b"/>
              <a:pathLst>
                <a:path w="7522" h="3226" extrusionOk="0">
                  <a:moveTo>
                    <a:pt x="3829" y="1"/>
                  </a:moveTo>
                  <a:cubicBezTo>
                    <a:pt x="3353" y="1"/>
                    <a:pt x="2953" y="59"/>
                    <a:pt x="2903" y="176"/>
                  </a:cubicBezTo>
                  <a:cubicBezTo>
                    <a:pt x="2836" y="443"/>
                    <a:pt x="3904" y="476"/>
                    <a:pt x="4204" y="610"/>
                  </a:cubicBezTo>
                  <a:cubicBezTo>
                    <a:pt x="4423" y="707"/>
                    <a:pt x="4553" y="910"/>
                    <a:pt x="4194" y="910"/>
                  </a:cubicBezTo>
                  <a:cubicBezTo>
                    <a:pt x="4061" y="910"/>
                    <a:pt x="3860" y="882"/>
                    <a:pt x="3570" y="810"/>
                  </a:cubicBezTo>
                  <a:cubicBezTo>
                    <a:pt x="2865" y="651"/>
                    <a:pt x="1912" y="476"/>
                    <a:pt x="1335" y="476"/>
                  </a:cubicBezTo>
                  <a:cubicBezTo>
                    <a:pt x="1065" y="476"/>
                    <a:pt x="877" y="514"/>
                    <a:pt x="835" y="610"/>
                  </a:cubicBezTo>
                  <a:cubicBezTo>
                    <a:pt x="701" y="910"/>
                    <a:pt x="2870" y="1110"/>
                    <a:pt x="2903" y="1443"/>
                  </a:cubicBezTo>
                  <a:cubicBezTo>
                    <a:pt x="2923" y="1546"/>
                    <a:pt x="2850" y="1585"/>
                    <a:pt x="2722" y="1585"/>
                  </a:cubicBezTo>
                  <a:cubicBezTo>
                    <a:pt x="2432" y="1585"/>
                    <a:pt x="1862" y="1382"/>
                    <a:pt x="1469" y="1243"/>
                  </a:cubicBezTo>
                  <a:cubicBezTo>
                    <a:pt x="868" y="1010"/>
                    <a:pt x="301" y="843"/>
                    <a:pt x="301" y="843"/>
                  </a:cubicBezTo>
                  <a:lnTo>
                    <a:pt x="301" y="843"/>
                  </a:lnTo>
                  <a:cubicBezTo>
                    <a:pt x="1" y="1610"/>
                    <a:pt x="2836" y="1977"/>
                    <a:pt x="2803" y="2444"/>
                  </a:cubicBezTo>
                  <a:cubicBezTo>
                    <a:pt x="2803" y="2529"/>
                    <a:pt x="2743" y="2563"/>
                    <a:pt x="2643" y="2563"/>
                  </a:cubicBezTo>
                  <a:cubicBezTo>
                    <a:pt x="2215" y="2563"/>
                    <a:pt x="1058" y="1937"/>
                    <a:pt x="747" y="1937"/>
                  </a:cubicBezTo>
                  <a:cubicBezTo>
                    <a:pt x="729" y="1937"/>
                    <a:pt x="713" y="1939"/>
                    <a:pt x="701" y="1944"/>
                  </a:cubicBezTo>
                  <a:cubicBezTo>
                    <a:pt x="468" y="2011"/>
                    <a:pt x="1202" y="2678"/>
                    <a:pt x="2636" y="3078"/>
                  </a:cubicBezTo>
                  <a:cubicBezTo>
                    <a:pt x="3053" y="3187"/>
                    <a:pt x="3611" y="3225"/>
                    <a:pt x="4189" y="3225"/>
                  </a:cubicBezTo>
                  <a:cubicBezTo>
                    <a:pt x="5557" y="3225"/>
                    <a:pt x="7039" y="3011"/>
                    <a:pt x="7039" y="3011"/>
                  </a:cubicBezTo>
                  <a:cubicBezTo>
                    <a:pt x="7039" y="3011"/>
                    <a:pt x="7521" y="1308"/>
                    <a:pt x="7161" y="1308"/>
                  </a:cubicBezTo>
                  <a:cubicBezTo>
                    <a:pt x="7154" y="1308"/>
                    <a:pt x="7147" y="1309"/>
                    <a:pt x="7139" y="1310"/>
                  </a:cubicBezTo>
                  <a:cubicBezTo>
                    <a:pt x="6806" y="1310"/>
                    <a:pt x="5872" y="443"/>
                    <a:pt x="5205" y="176"/>
                  </a:cubicBezTo>
                  <a:cubicBezTo>
                    <a:pt x="4854" y="59"/>
                    <a:pt x="4304" y="1"/>
                    <a:pt x="3829" y="1"/>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23" name="Google Shape;623;p71"/>
            <p:cNvSpPr/>
            <p:nvPr/>
          </p:nvSpPr>
          <p:spPr>
            <a:xfrm>
              <a:off x="6248850" y="2803775"/>
              <a:ext cx="248525" cy="143475"/>
            </a:xfrm>
            <a:custGeom>
              <a:avLst/>
              <a:gdLst/>
              <a:ahLst/>
              <a:cxnLst/>
              <a:rect l="l" t="t" r="r" b="b"/>
              <a:pathLst>
                <a:path w="9941" h="5739" extrusionOk="0">
                  <a:moveTo>
                    <a:pt x="8507" y="1"/>
                  </a:moveTo>
                  <a:lnTo>
                    <a:pt x="4570" y="401"/>
                  </a:lnTo>
                  <a:lnTo>
                    <a:pt x="5238" y="3170"/>
                  </a:lnTo>
                  <a:lnTo>
                    <a:pt x="0" y="5738"/>
                  </a:lnTo>
                  <a:lnTo>
                    <a:pt x="9941" y="5071"/>
                  </a:lnTo>
                  <a:lnTo>
                    <a:pt x="8240" y="101"/>
                  </a:lnTo>
                  <a:lnTo>
                    <a:pt x="8507" y="1"/>
                  </a:ln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624" name="Google Shape;624;p71"/>
            <p:cNvSpPr/>
            <p:nvPr/>
          </p:nvSpPr>
          <p:spPr>
            <a:xfrm>
              <a:off x="6169625" y="1610175"/>
              <a:ext cx="327750" cy="508125"/>
            </a:xfrm>
            <a:custGeom>
              <a:avLst/>
              <a:gdLst/>
              <a:ahLst/>
              <a:cxnLst/>
              <a:rect l="l" t="t" r="r" b="b"/>
              <a:pathLst>
                <a:path w="13110" h="20325" extrusionOk="0">
                  <a:moveTo>
                    <a:pt x="8135" y="0"/>
                  </a:moveTo>
                  <a:cubicBezTo>
                    <a:pt x="7077" y="0"/>
                    <a:pt x="5733" y="206"/>
                    <a:pt x="3870" y="711"/>
                  </a:cubicBezTo>
                  <a:cubicBezTo>
                    <a:pt x="3870" y="711"/>
                    <a:pt x="1" y="778"/>
                    <a:pt x="1068" y="10451"/>
                  </a:cubicBezTo>
                  <a:lnTo>
                    <a:pt x="1735" y="20325"/>
                  </a:lnTo>
                  <a:lnTo>
                    <a:pt x="13043" y="19224"/>
                  </a:lnTo>
                  <a:cubicBezTo>
                    <a:pt x="13043" y="19224"/>
                    <a:pt x="13110" y="15455"/>
                    <a:pt x="12910" y="11285"/>
                  </a:cubicBezTo>
                  <a:cubicBezTo>
                    <a:pt x="12710" y="6515"/>
                    <a:pt x="12209" y="1311"/>
                    <a:pt x="11342" y="844"/>
                  </a:cubicBezTo>
                  <a:cubicBezTo>
                    <a:pt x="10415" y="353"/>
                    <a:pt x="9520" y="0"/>
                    <a:pt x="8135" y="0"/>
                  </a:cubicBez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625" name="Google Shape;625;p71"/>
            <p:cNvSpPr/>
            <p:nvPr/>
          </p:nvSpPr>
          <p:spPr>
            <a:xfrm>
              <a:off x="6094575" y="1632100"/>
              <a:ext cx="155975" cy="268550"/>
            </a:xfrm>
            <a:custGeom>
              <a:avLst/>
              <a:gdLst/>
              <a:ahLst/>
              <a:cxnLst/>
              <a:rect l="l" t="t" r="r" b="b"/>
              <a:pathLst>
                <a:path w="6239" h="10742" extrusionOk="0">
                  <a:moveTo>
                    <a:pt x="6005" y="1"/>
                  </a:moveTo>
                  <a:cubicBezTo>
                    <a:pt x="6005" y="1"/>
                    <a:pt x="0" y="2503"/>
                    <a:pt x="901" y="9307"/>
                  </a:cubicBezTo>
                  <a:lnTo>
                    <a:pt x="4504" y="10742"/>
                  </a:lnTo>
                  <a:lnTo>
                    <a:pt x="6238" y="401"/>
                  </a:lnTo>
                  <a:lnTo>
                    <a:pt x="6005" y="1"/>
                  </a:ln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626" name="Google Shape;626;p71"/>
            <p:cNvSpPr/>
            <p:nvPr/>
          </p:nvSpPr>
          <p:spPr>
            <a:xfrm>
              <a:off x="6238000" y="1398600"/>
              <a:ext cx="150975" cy="210675"/>
            </a:xfrm>
            <a:custGeom>
              <a:avLst/>
              <a:gdLst/>
              <a:ahLst/>
              <a:cxnLst/>
              <a:rect l="l" t="t" r="r" b="b"/>
              <a:pathLst>
                <a:path w="6039" h="8427" extrusionOk="0">
                  <a:moveTo>
                    <a:pt x="2669" y="1"/>
                  </a:moveTo>
                  <a:lnTo>
                    <a:pt x="1" y="334"/>
                  </a:lnTo>
                  <a:cubicBezTo>
                    <a:pt x="1" y="334"/>
                    <a:pt x="168" y="2769"/>
                    <a:pt x="334" y="4304"/>
                  </a:cubicBezTo>
                  <a:cubicBezTo>
                    <a:pt x="501" y="5838"/>
                    <a:pt x="701" y="7406"/>
                    <a:pt x="801" y="7506"/>
                  </a:cubicBezTo>
                  <a:cubicBezTo>
                    <a:pt x="965" y="7697"/>
                    <a:pt x="1779" y="8426"/>
                    <a:pt x="2802" y="8426"/>
                  </a:cubicBezTo>
                  <a:cubicBezTo>
                    <a:pt x="3027" y="8426"/>
                    <a:pt x="3262" y="8391"/>
                    <a:pt x="3503" y="8307"/>
                  </a:cubicBezTo>
                  <a:cubicBezTo>
                    <a:pt x="4838" y="7840"/>
                    <a:pt x="6038" y="7106"/>
                    <a:pt x="6005" y="6472"/>
                  </a:cubicBezTo>
                  <a:cubicBezTo>
                    <a:pt x="5972" y="5838"/>
                    <a:pt x="5338" y="1135"/>
                    <a:pt x="5338" y="1135"/>
                  </a:cubicBezTo>
                  <a:lnTo>
                    <a:pt x="2669" y="1"/>
                  </a:ln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27" name="Google Shape;627;p71"/>
            <p:cNvSpPr/>
            <p:nvPr/>
          </p:nvSpPr>
          <p:spPr>
            <a:xfrm>
              <a:off x="6244675" y="1562900"/>
              <a:ext cx="173475" cy="231850"/>
            </a:xfrm>
            <a:custGeom>
              <a:avLst/>
              <a:gdLst/>
              <a:ahLst/>
              <a:cxnLst/>
              <a:rect l="l" t="t" r="r" b="b"/>
              <a:pathLst>
                <a:path w="6939" h="9274" extrusionOk="0">
                  <a:moveTo>
                    <a:pt x="5405" y="0"/>
                  </a:moveTo>
                  <a:lnTo>
                    <a:pt x="601" y="267"/>
                  </a:lnTo>
                  <a:lnTo>
                    <a:pt x="935" y="2535"/>
                  </a:lnTo>
                  <a:lnTo>
                    <a:pt x="1" y="2769"/>
                  </a:lnTo>
                  <a:lnTo>
                    <a:pt x="4337" y="9273"/>
                  </a:lnTo>
                  <a:lnTo>
                    <a:pt x="6939" y="2168"/>
                  </a:lnTo>
                  <a:lnTo>
                    <a:pt x="5872" y="1768"/>
                  </a:lnTo>
                  <a:lnTo>
                    <a:pt x="5405" y="0"/>
                  </a:ln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28" name="Google Shape;628;p71"/>
            <p:cNvSpPr/>
            <p:nvPr/>
          </p:nvSpPr>
          <p:spPr>
            <a:xfrm>
              <a:off x="6163475" y="1340525"/>
              <a:ext cx="223600" cy="133150"/>
            </a:xfrm>
            <a:custGeom>
              <a:avLst/>
              <a:gdLst/>
              <a:ahLst/>
              <a:cxnLst/>
              <a:rect l="l" t="t" r="r" b="b"/>
              <a:pathLst>
                <a:path w="8944" h="5326" extrusionOk="0">
                  <a:moveTo>
                    <a:pt x="1359" y="1"/>
                  </a:moveTo>
                  <a:cubicBezTo>
                    <a:pt x="1047" y="1"/>
                    <a:pt x="754" y="115"/>
                    <a:pt x="495" y="415"/>
                  </a:cubicBezTo>
                  <a:lnTo>
                    <a:pt x="495" y="415"/>
                  </a:lnTo>
                  <a:lnTo>
                    <a:pt x="513" y="389"/>
                  </a:lnTo>
                  <a:lnTo>
                    <a:pt x="513" y="389"/>
                  </a:lnTo>
                  <a:cubicBezTo>
                    <a:pt x="420" y="494"/>
                    <a:pt x="344" y="603"/>
                    <a:pt x="284" y="715"/>
                  </a:cubicBezTo>
                  <a:lnTo>
                    <a:pt x="284" y="715"/>
                  </a:lnTo>
                  <a:cubicBezTo>
                    <a:pt x="283" y="718"/>
                    <a:pt x="281" y="720"/>
                    <a:pt x="280" y="723"/>
                  </a:cubicBezTo>
                  <a:lnTo>
                    <a:pt x="281" y="720"/>
                  </a:lnTo>
                  <a:lnTo>
                    <a:pt x="281" y="720"/>
                  </a:lnTo>
                  <a:cubicBezTo>
                    <a:pt x="1" y="1250"/>
                    <a:pt x="72" y="1853"/>
                    <a:pt x="347" y="2457"/>
                  </a:cubicBezTo>
                  <a:cubicBezTo>
                    <a:pt x="717" y="3283"/>
                    <a:pt x="1135" y="3768"/>
                    <a:pt x="1914" y="3768"/>
                  </a:cubicBezTo>
                  <a:cubicBezTo>
                    <a:pt x="2048" y="3768"/>
                    <a:pt x="2192" y="3754"/>
                    <a:pt x="2348" y="3725"/>
                  </a:cubicBezTo>
                  <a:cubicBezTo>
                    <a:pt x="2748" y="3625"/>
                    <a:pt x="3115" y="3391"/>
                    <a:pt x="3482" y="3258"/>
                  </a:cubicBezTo>
                  <a:cubicBezTo>
                    <a:pt x="3711" y="3194"/>
                    <a:pt x="3852" y="3160"/>
                    <a:pt x="3967" y="3160"/>
                  </a:cubicBezTo>
                  <a:cubicBezTo>
                    <a:pt x="4155" y="3160"/>
                    <a:pt x="4273" y="3251"/>
                    <a:pt x="4583" y="3458"/>
                  </a:cubicBezTo>
                  <a:cubicBezTo>
                    <a:pt x="5109" y="3834"/>
                    <a:pt x="5498" y="3998"/>
                    <a:pt x="5910" y="3998"/>
                  </a:cubicBezTo>
                  <a:cubicBezTo>
                    <a:pt x="6229" y="3998"/>
                    <a:pt x="6562" y="3899"/>
                    <a:pt x="6985" y="3725"/>
                  </a:cubicBezTo>
                  <a:cubicBezTo>
                    <a:pt x="7211" y="3625"/>
                    <a:pt x="7386" y="3581"/>
                    <a:pt x="7523" y="3581"/>
                  </a:cubicBezTo>
                  <a:cubicBezTo>
                    <a:pt x="8255" y="3581"/>
                    <a:pt x="7912" y="4820"/>
                    <a:pt x="8586" y="5326"/>
                  </a:cubicBezTo>
                  <a:cubicBezTo>
                    <a:pt x="8887" y="4724"/>
                    <a:pt x="8943" y="2682"/>
                    <a:pt x="7946" y="2682"/>
                  </a:cubicBezTo>
                  <a:cubicBezTo>
                    <a:pt x="7838" y="2682"/>
                    <a:pt x="7718" y="2705"/>
                    <a:pt x="7585" y="2757"/>
                  </a:cubicBezTo>
                  <a:cubicBezTo>
                    <a:pt x="7518" y="1990"/>
                    <a:pt x="7252" y="789"/>
                    <a:pt x="6318" y="756"/>
                  </a:cubicBezTo>
                  <a:cubicBezTo>
                    <a:pt x="6296" y="755"/>
                    <a:pt x="6274" y="755"/>
                    <a:pt x="6253" y="755"/>
                  </a:cubicBezTo>
                  <a:cubicBezTo>
                    <a:pt x="5590" y="755"/>
                    <a:pt x="5200" y="1186"/>
                    <a:pt x="4548" y="1186"/>
                  </a:cubicBezTo>
                  <a:cubicBezTo>
                    <a:pt x="4455" y="1186"/>
                    <a:pt x="4355" y="1177"/>
                    <a:pt x="4249" y="1156"/>
                  </a:cubicBezTo>
                  <a:cubicBezTo>
                    <a:pt x="3347" y="971"/>
                    <a:pt x="2269" y="1"/>
                    <a:pt x="1359"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629" name="Google Shape;629;p71"/>
            <p:cNvSpPr/>
            <p:nvPr/>
          </p:nvSpPr>
          <p:spPr>
            <a:xfrm>
              <a:off x="6215500" y="2089925"/>
              <a:ext cx="472025" cy="783100"/>
            </a:xfrm>
            <a:custGeom>
              <a:avLst/>
              <a:gdLst/>
              <a:ahLst/>
              <a:cxnLst/>
              <a:rect l="l" t="t" r="r" b="b"/>
              <a:pathLst>
                <a:path w="18881" h="31324" extrusionOk="0">
                  <a:moveTo>
                    <a:pt x="11275" y="1"/>
                  </a:moveTo>
                  <a:lnTo>
                    <a:pt x="0" y="1135"/>
                  </a:lnTo>
                  <a:lnTo>
                    <a:pt x="6271" y="31323"/>
                  </a:lnTo>
                  <a:lnTo>
                    <a:pt x="10508" y="31023"/>
                  </a:lnTo>
                  <a:cubicBezTo>
                    <a:pt x="10508" y="31023"/>
                    <a:pt x="6139" y="4126"/>
                    <a:pt x="6716" y="4126"/>
                  </a:cubicBezTo>
                  <a:cubicBezTo>
                    <a:pt x="6723" y="4126"/>
                    <a:pt x="6730" y="4130"/>
                    <a:pt x="6738" y="4137"/>
                  </a:cubicBezTo>
                  <a:cubicBezTo>
                    <a:pt x="7439" y="4771"/>
                    <a:pt x="14777" y="30556"/>
                    <a:pt x="14777" y="30556"/>
                  </a:cubicBezTo>
                  <a:lnTo>
                    <a:pt x="18880" y="30289"/>
                  </a:lnTo>
                  <a:lnTo>
                    <a:pt x="11275"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30" name="Google Shape;630;p71"/>
            <p:cNvSpPr/>
            <p:nvPr/>
          </p:nvSpPr>
          <p:spPr>
            <a:xfrm>
              <a:off x="6584925" y="2833800"/>
              <a:ext cx="181825" cy="143450"/>
            </a:xfrm>
            <a:custGeom>
              <a:avLst/>
              <a:gdLst/>
              <a:ahLst/>
              <a:cxnLst/>
              <a:rect l="l" t="t" r="r" b="b"/>
              <a:pathLst>
                <a:path w="7273" h="5738" extrusionOk="0">
                  <a:moveTo>
                    <a:pt x="4103" y="0"/>
                  </a:moveTo>
                  <a:lnTo>
                    <a:pt x="0" y="801"/>
                  </a:lnTo>
                  <a:lnTo>
                    <a:pt x="868" y="3736"/>
                  </a:lnTo>
                  <a:lnTo>
                    <a:pt x="6305" y="5705"/>
                  </a:lnTo>
                  <a:cubicBezTo>
                    <a:pt x="6438" y="5738"/>
                    <a:pt x="6572" y="5738"/>
                    <a:pt x="6672" y="5738"/>
                  </a:cubicBezTo>
                  <a:cubicBezTo>
                    <a:pt x="7105" y="5604"/>
                    <a:pt x="7272" y="5071"/>
                    <a:pt x="6939" y="4771"/>
                  </a:cubicBezTo>
                  <a:cubicBezTo>
                    <a:pt x="6272" y="4137"/>
                    <a:pt x="5371" y="3269"/>
                    <a:pt x="5104" y="2569"/>
                  </a:cubicBezTo>
                  <a:cubicBezTo>
                    <a:pt x="4604" y="1401"/>
                    <a:pt x="4103" y="0"/>
                    <a:pt x="4103" y="0"/>
                  </a:cubicBez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631" name="Google Shape;631;p71"/>
            <p:cNvSpPr/>
            <p:nvPr/>
          </p:nvSpPr>
          <p:spPr>
            <a:xfrm>
              <a:off x="6370600" y="1468350"/>
              <a:ext cx="28375" cy="38600"/>
            </a:xfrm>
            <a:custGeom>
              <a:avLst/>
              <a:gdLst/>
              <a:ahLst/>
              <a:cxnLst/>
              <a:rect l="l" t="t" r="r" b="b"/>
              <a:pathLst>
                <a:path w="1135" h="1544" extrusionOk="0">
                  <a:moveTo>
                    <a:pt x="571" y="0"/>
                  </a:moveTo>
                  <a:cubicBezTo>
                    <a:pt x="373" y="0"/>
                    <a:pt x="153" y="175"/>
                    <a:pt x="1" y="513"/>
                  </a:cubicBezTo>
                  <a:lnTo>
                    <a:pt x="234" y="1414"/>
                  </a:lnTo>
                  <a:cubicBezTo>
                    <a:pt x="392" y="1473"/>
                    <a:pt x="526" y="1543"/>
                    <a:pt x="651" y="1543"/>
                  </a:cubicBezTo>
                  <a:cubicBezTo>
                    <a:pt x="737" y="1543"/>
                    <a:pt x="819" y="1509"/>
                    <a:pt x="901" y="1414"/>
                  </a:cubicBezTo>
                  <a:cubicBezTo>
                    <a:pt x="1135" y="1214"/>
                    <a:pt x="1068" y="780"/>
                    <a:pt x="1001" y="513"/>
                  </a:cubicBezTo>
                  <a:cubicBezTo>
                    <a:pt x="935" y="167"/>
                    <a:pt x="764" y="0"/>
                    <a:pt x="571" y="0"/>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32" name="Google Shape;632;p71"/>
            <p:cNvSpPr/>
            <p:nvPr/>
          </p:nvSpPr>
          <p:spPr>
            <a:xfrm>
              <a:off x="6225500" y="1486350"/>
              <a:ext cx="25050" cy="40300"/>
            </a:xfrm>
            <a:custGeom>
              <a:avLst/>
              <a:gdLst/>
              <a:ahLst/>
              <a:cxnLst/>
              <a:rect l="l" t="t" r="r" b="b"/>
              <a:pathLst>
                <a:path w="1002" h="1612" extrusionOk="0">
                  <a:moveTo>
                    <a:pt x="445" y="0"/>
                  </a:moveTo>
                  <a:cubicBezTo>
                    <a:pt x="241" y="0"/>
                    <a:pt x="69" y="192"/>
                    <a:pt x="34" y="594"/>
                  </a:cubicBezTo>
                  <a:cubicBezTo>
                    <a:pt x="0" y="827"/>
                    <a:pt x="0" y="1328"/>
                    <a:pt x="234" y="1494"/>
                  </a:cubicBezTo>
                  <a:cubicBezTo>
                    <a:pt x="331" y="1579"/>
                    <a:pt x="415" y="1611"/>
                    <a:pt x="495" y="1611"/>
                  </a:cubicBezTo>
                  <a:cubicBezTo>
                    <a:pt x="635" y="1611"/>
                    <a:pt x="764" y="1513"/>
                    <a:pt x="934" y="1428"/>
                  </a:cubicBezTo>
                  <a:lnTo>
                    <a:pt x="1001" y="460"/>
                  </a:lnTo>
                  <a:cubicBezTo>
                    <a:pt x="842" y="158"/>
                    <a:pt x="631" y="0"/>
                    <a:pt x="445" y="0"/>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33" name="Google Shape;633;p71"/>
            <p:cNvSpPr/>
            <p:nvPr/>
          </p:nvSpPr>
          <p:spPr>
            <a:xfrm>
              <a:off x="6245525" y="1497000"/>
              <a:ext cx="143450" cy="114250"/>
            </a:xfrm>
            <a:custGeom>
              <a:avLst/>
              <a:gdLst/>
              <a:ahLst/>
              <a:cxnLst/>
              <a:rect l="l" t="t" r="r" b="b"/>
              <a:pathLst>
                <a:path w="5738" h="4570" extrusionOk="0">
                  <a:moveTo>
                    <a:pt x="5537" y="1"/>
                  </a:moveTo>
                  <a:cubicBezTo>
                    <a:pt x="5537" y="1"/>
                    <a:pt x="4303" y="668"/>
                    <a:pt x="2502" y="868"/>
                  </a:cubicBezTo>
                  <a:cubicBezTo>
                    <a:pt x="2277" y="893"/>
                    <a:pt x="2069" y="904"/>
                    <a:pt x="1877" y="904"/>
                  </a:cubicBezTo>
                  <a:cubicBezTo>
                    <a:pt x="536" y="904"/>
                    <a:pt x="0" y="368"/>
                    <a:pt x="0" y="368"/>
                  </a:cubicBezTo>
                  <a:lnTo>
                    <a:pt x="0" y="368"/>
                  </a:lnTo>
                  <a:lnTo>
                    <a:pt x="133" y="2403"/>
                  </a:lnTo>
                  <a:cubicBezTo>
                    <a:pt x="200" y="3370"/>
                    <a:pt x="367" y="4204"/>
                    <a:pt x="1301" y="4504"/>
                  </a:cubicBezTo>
                  <a:cubicBezTo>
                    <a:pt x="1433" y="4552"/>
                    <a:pt x="1677" y="4570"/>
                    <a:pt x="1956" y="4570"/>
                  </a:cubicBezTo>
                  <a:cubicBezTo>
                    <a:pt x="2452" y="4570"/>
                    <a:pt x="3058" y="4513"/>
                    <a:pt x="3336" y="4471"/>
                  </a:cubicBezTo>
                  <a:cubicBezTo>
                    <a:pt x="4570" y="4304"/>
                    <a:pt x="5637" y="3837"/>
                    <a:pt x="5671" y="2569"/>
                  </a:cubicBezTo>
                  <a:cubicBezTo>
                    <a:pt x="5737" y="1335"/>
                    <a:pt x="5537" y="1"/>
                    <a:pt x="5537"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634" name="Google Shape;634;p71"/>
            <p:cNvSpPr/>
            <p:nvPr/>
          </p:nvSpPr>
          <p:spPr>
            <a:xfrm>
              <a:off x="6290700" y="1469575"/>
              <a:ext cx="24875" cy="47850"/>
            </a:xfrm>
            <a:custGeom>
              <a:avLst/>
              <a:gdLst/>
              <a:ahLst/>
              <a:cxnLst/>
              <a:rect l="l" t="t" r="r" b="b"/>
              <a:pathLst>
                <a:path w="995" h="1914" extrusionOk="0">
                  <a:moveTo>
                    <a:pt x="50" y="1"/>
                  </a:moveTo>
                  <a:lnTo>
                    <a:pt x="50" y="1"/>
                  </a:lnTo>
                  <a:cubicBezTo>
                    <a:pt x="44" y="1"/>
                    <a:pt x="43" y="27"/>
                    <a:pt x="61" y="64"/>
                  </a:cubicBezTo>
                  <a:cubicBezTo>
                    <a:pt x="61" y="19"/>
                    <a:pt x="54" y="1"/>
                    <a:pt x="50" y="1"/>
                  </a:cubicBezTo>
                  <a:close/>
                  <a:moveTo>
                    <a:pt x="61" y="64"/>
                  </a:moveTo>
                  <a:lnTo>
                    <a:pt x="61" y="64"/>
                  </a:lnTo>
                  <a:cubicBezTo>
                    <a:pt x="250" y="442"/>
                    <a:pt x="618" y="761"/>
                    <a:pt x="827" y="1190"/>
                  </a:cubicBezTo>
                  <a:lnTo>
                    <a:pt x="827" y="1190"/>
                  </a:lnTo>
                  <a:cubicBezTo>
                    <a:pt x="571" y="1262"/>
                    <a:pt x="0" y="1272"/>
                    <a:pt x="61" y="1665"/>
                  </a:cubicBezTo>
                  <a:cubicBezTo>
                    <a:pt x="86" y="1862"/>
                    <a:pt x="347" y="1914"/>
                    <a:pt x="549" y="1914"/>
                  </a:cubicBezTo>
                  <a:cubicBezTo>
                    <a:pt x="621" y="1914"/>
                    <a:pt x="685" y="1907"/>
                    <a:pt x="728" y="1898"/>
                  </a:cubicBezTo>
                  <a:cubicBezTo>
                    <a:pt x="828" y="1898"/>
                    <a:pt x="828" y="1765"/>
                    <a:pt x="728" y="1765"/>
                  </a:cubicBezTo>
                  <a:cubicBezTo>
                    <a:pt x="661" y="1765"/>
                    <a:pt x="328" y="1765"/>
                    <a:pt x="261" y="1665"/>
                  </a:cubicBezTo>
                  <a:cubicBezTo>
                    <a:pt x="94" y="1431"/>
                    <a:pt x="828" y="1398"/>
                    <a:pt x="895" y="1331"/>
                  </a:cubicBezTo>
                  <a:cubicBezTo>
                    <a:pt x="928" y="1331"/>
                    <a:pt x="995" y="1298"/>
                    <a:pt x="928" y="1265"/>
                  </a:cubicBezTo>
                  <a:cubicBezTo>
                    <a:pt x="916" y="1235"/>
                    <a:pt x="902" y="1207"/>
                    <a:pt x="888" y="1179"/>
                  </a:cubicBezTo>
                  <a:lnTo>
                    <a:pt x="888" y="1179"/>
                  </a:lnTo>
                  <a:cubicBezTo>
                    <a:pt x="892" y="1170"/>
                    <a:pt x="895" y="1165"/>
                    <a:pt x="895" y="1165"/>
                  </a:cubicBezTo>
                  <a:lnTo>
                    <a:pt x="895" y="1165"/>
                  </a:lnTo>
                  <a:cubicBezTo>
                    <a:pt x="891" y="1166"/>
                    <a:pt x="888" y="1168"/>
                    <a:pt x="884" y="1170"/>
                  </a:cubicBezTo>
                  <a:lnTo>
                    <a:pt x="884" y="1170"/>
                  </a:lnTo>
                  <a:cubicBezTo>
                    <a:pt x="673" y="755"/>
                    <a:pt x="309" y="467"/>
                    <a:pt x="61" y="64"/>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35" name="Google Shape;635;p71"/>
            <p:cNvSpPr/>
            <p:nvPr/>
          </p:nvSpPr>
          <p:spPr>
            <a:xfrm>
              <a:off x="6336725" y="1474875"/>
              <a:ext cx="3875" cy="3550"/>
            </a:xfrm>
            <a:custGeom>
              <a:avLst/>
              <a:gdLst/>
              <a:ahLst/>
              <a:cxnLst/>
              <a:rect l="l" t="t" r="r" b="b"/>
              <a:pathLst>
                <a:path w="155" h="142" extrusionOk="0">
                  <a:moveTo>
                    <a:pt x="61" y="1"/>
                  </a:moveTo>
                  <a:cubicBezTo>
                    <a:pt x="19" y="1"/>
                    <a:pt x="0" y="43"/>
                    <a:pt x="21" y="85"/>
                  </a:cubicBezTo>
                  <a:cubicBezTo>
                    <a:pt x="21" y="119"/>
                    <a:pt x="55" y="119"/>
                    <a:pt x="88" y="119"/>
                  </a:cubicBezTo>
                  <a:cubicBezTo>
                    <a:pt x="88" y="135"/>
                    <a:pt x="92" y="141"/>
                    <a:pt x="98" y="141"/>
                  </a:cubicBezTo>
                  <a:cubicBezTo>
                    <a:pt x="116" y="141"/>
                    <a:pt x="155" y="77"/>
                    <a:pt x="155" y="52"/>
                  </a:cubicBezTo>
                  <a:cubicBezTo>
                    <a:pt x="118" y="15"/>
                    <a:pt x="86" y="1"/>
                    <a:pt x="6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36" name="Google Shape;636;p71"/>
            <p:cNvSpPr/>
            <p:nvPr/>
          </p:nvSpPr>
          <p:spPr>
            <a:xfrm>
              <a:off x="6265150" y="1482625"/>
              <a:ext cx="6250" cy="3575"/>
            </a:xfrm>
            <a:custGeom>
              <a:avLst/>
              <a:gdLst/>
              <a:ahLst/>
              <a:cxnLst/>
              <a:rect l="l" t="t" r="r" b="b"/>
              <a:pathLst>
                <a:path w="250" h="143" extrusionOk="0">
                  <a:moveTo>
                    <a:pt x="160" y="1"/>
                  </a:moveTo>
                  <a:cubicBezTo>
                    <a:pt x="61" y="1"/>
                    <a:pt x="1" y="142"/>
                    <a:pt x="182" y="142"/>
                  </a:cubicBezTo>
                  <a:cubicBezTo>
                    <a:pt x="249" y="142"/>
                    <a:pt x="249" y="75"/>
                    <a:pt x="249" y="42"/>
                  </a:cubicBezTo>
                  <a:cubicBezTo>
                    <a:pt x="219" y="12"/>
                    <a:pt x="188" y="1"/>
                    <a:pt x="16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37" name="Google Shape;637;p71"/>
            <p:cNvSpPr/>
            <p:nvPr/>
          </p:nvSpPr>
          <p:spPr>
            <a:xfrm>
              <a:off x="6287600" y="1525350"/>
              <a:ext cx="57600" cy="28800"/>
            </a:xfrm>
            <a:custGeom>
              <a:avLst/>
              <a:gdLst/>
              <a:ahLst/>
              <a:cxnLst/>
              <a:rect l="l" t="t" r="r" b="b"/>
              <a:pathLst>
                <a:path w="2304" h="1152" extrusionOk="0">
                  <a:moveTo>
                    <a:pt x="1955" y="1"/>
                  </a:moveTo>
                  <a:cubicBezTo>
                    <a:pt x="1870" y="1"/>
                    <a:pt x="1775" y="32"/>
                    <a:pt x="1686" y="101"/>
                  </a:cubicBezTo>
                  <a:lnTo>
                    <a:pt x="1553" y="235"/>
                  </a:lnTo>
                  <a:cubicBezTo>
                    <a:pt x="1453" y="368"/>
                    <a:pt x="1286" y="535"/>
                    <a:pt x="1052" y="535"/>
                  </a:cubicBezTo>
                  <a:cubicBezTo>
                    <a:pt x="886" y="535"/>
                    <a:pt x="785" y="435"/>
                    <a:pt x="652" y="401"/>
                  </a:cubicBezTo>
                  <a:cubicBezTo>
                    <a:pt x="606" y="386"/>
                    <a:pt x="546" y="378"/>
                    <a:pt x="481" y="378"/>
                  </a:cubicBezTo>
                  <a:cubicBezTo>
                    <a:pt x="265" y="378"/>
                    <a:pt x="0" y="470"/>
                    <a:pt x="52" y="702"/>
                  </a:cubicBezTo>
                  <a:cubicBezTo>
                    <a:pt x="120" y="1019"/>
                    <a:pt x="603" y="1151"/>
                    <a:pt x="1011" y="1151"/>
                  </a:cubicBezTo>
                  <a:cubicBezTo>
                    <a:pt x="1204" y="1151"/>
                    <a:pt x="1379" y="1122"/>
                    <a:pt x="1486" y="1068"/>
                  </a:cubicBezTo>
                  <a:cubicBezTo>
                    <a:pt x="1786" y="935"/>
                    <a:pt x="2053" y="735"/>
                    <a:pt x="2186" y="435"/>
                  </a:cubicBezTo>
                  <a:cubicBezTo>
                    <a:pt x="2304" y="176"/>
                    <a:pt x="2157" y="1"/>
                    <a:pt x="1955" y="1"/>
                  </a:cubicBezTo>
                  <a:close/>
                </a:path>
              </a:pathLst>
            </a:custGeom>
            <a:solidFill>
              <a:srgbClr val="F9E9E1"/>
            </a:solidFill>
            <a:ln>
              <a:noFill/>
            </a:ln>
          </p:spPr>
          <p:txBody>
            <a:bodyPr spcFirstLastPara="1" wrap="square" lIns="121900" tIns="121900" rIns="121900" bIns="121900" anchor="ctr" anchorCtr="0">
              <a:noAutofit/>
            </a:bodyPr>
            <a:lstStyle/>
            <a:p>
              <a:endParaRPr sz="2400"/>
            </a:p>
          </p:txBody>
        </p:sp>
        <p:sp>
          <p:nvSpPr>
            <p:cNvPr id="638" name="Google Shape;638;p71"/>
            <p:cNvSpPr/>
            <p:nvPr/>
          </p:nvSpPr>
          <p:spPr>
            <a:xfrm>
              <a:off x="6517375" y="2506875"/>
              <a:ext cx="63400" cy="22575"/>
            </a:xfrm>
            <a:custGeom>
              <a:avLst/>
              <a:gdLst/>
              <a:ahLst/>
              <a:cxnLst/>
              <a:rect l="l" t="t" r="r" b="b"/>
              <a:pathLst>
                <a:path w="2536" h="903" extrusionOk="0">
                  <a:moveTo>
                    <a:pt x="2464" y="0"/>
                  </a:moveTo>
                  <a:cubicBezTo>
                    <a:pt x="2448" y="0"/>
                    <a:pt x="2436" y="11"/>
                    <a:pt x="2436" y="35"/>
                  </a:cubicBezTo>
                  <a:cubicBezTo>
                    <a:pt x="2289" y="588"/>
                    <a:pt x="1913" y="752"/>
                    <a:pt x="1476" y="752"/>
                  </a:cubicBezTo>
                  <a:cubicBezTo>
                    <a:pt x="1018" y="752"/>
                    <a:pt x="494" y="571"/>
                    <a:pt x="101" y="468"/>
                  </a:cubicBezTo>
                  <a:cubicBezTo>
                    <a:pt x="0" y="468"/>
                    <a:pt x="0" y="535"/>
                    <a:pt x="34" y="602"/>
                  </a:cubicBezTo>
                  <a:cubicBezTo>
                    <a:pt x="460" y="704"/>
                    <a:pt x="1052" y="902"/>
                    <a:pt x="1556" y="902"/>
                  </a:cubicBezTo>
                  <a:cubicBezTo>
                    <a:pt x="2037" y="902"/>
                    <a:pt x="2438" y="721"/>
                    <a:pt x="2536" y="102"/>
                  </a:cubicBezTo>
                  <a:cubicBezTo>
                    <a:pt x="2536" y="37"/>
                    <a:pt x="2494" y="0"/>
                    <a:pt x="246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39" name="Google Shape;639;p71"/>
            <p:cNvSpPr/>
            <p:nvPr/>
          </p:nvSpPr>
          <p:spPr>
            <a:xfrm>
              <a:off x="6336400" y="2541100"/>
              <a:ext cx="61750" cy="18400"/>
            </a:xfrm>
            <a:custGeom>
              <a:avLst/>
              <a:gdLst/>
              <a:ahLst/>
              <a:cxnLst/>
              <a:rect l="l" t="t" r="r" b="b"/>
              <a:pathLst>
                <a:path w="2470" h="736" extrusionOk="0">
                  <a:moveTo>
                    <a:pt x="34" y="0"/>
                  </a:moveTo>
                  <a:cubicBezTo>
                    <a:pt x="34" y="0"/>
                    <a:pt x="1" y="100"/>
                    <a:pt x="34" y="100"/>
                  </a:cubicBezTo>
                  <a:cubicBezTo>
                    <a:pt x="389" y="255"/>
                    <a:pt x="1246" y="735"/>
                    <a:pt x="1848" y="735"/>
                  </a:cubicBezTo>
                  <a:cubicBezTo>
                    <a:pt x="2152" y="735"/>
                    <a:pt x="2391" y="613"/>
                    <a:pt x="2469" y="267"/>
                  </a:cubicBezTo>
                  <a:cubicBezTo>
                    <a:pt x="2469" y="212"/>
                    <a:pt x="2449" y="187"/>
                    <a:pt x="2425" y="187"/>
                  </a:cubicBezTo>
                  <a:cubicBezTo>
                    <a:pt x="2406" y="187"/>
                    <a:pt x="2384" y="204"/>
                    <a:pt x="2369" y="234"/>
                  </a:cubicBezTo>
                  <a:cubicBezTo>
                    <a:pt x="2204" y="488"/>
                    <a:pt x="1957" y="581"/>
                    <a:pt x="1680" y="581"/>
                  </a:cubicBezTo>
                  <a:cubicBezTo>
                    <a:pt x="1121" y="581"/>
                    <a:pt x="436" y="201"/>
                    <a:pt x="3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0" name="Google Shape;640;p71"/>
            <p:cNvSpPr/>
            <p:nvPr/>
          </p:nvSpPr>
          <p:spPr>
            <a:xfrm>
              <a:off x="6344750" y="2108675"/>
              <a:ext cx="46725" cy="87100"/>
            </a:xfrm>
            <a:custGeom>
              <a:avLst/>
              <a:gdLst/>
              <a:ahLst/>
              <a:cxnLst/>
              <a:rect l="l" t="t" r="r" b="b"/>
              <a:pathLst>
                <a:path w="1869" h="3484" extrusionOk="0">
                  <a:moveTo>
                    <a:pt x="116" y="0"/>
                  </a:moveTo>
                  <a:cubicBezTo>
                    <a:pt x="67" y="0"/>
                    <a:pt x="1" y="43"/>
                    <a:pt x="1" y="85"/>
                  </a:cubicBezTo>
                  <a:cubicBezTo>
                    <a:pt x="34" y="552"/>
                    <a:pt x="201" y="1019"/>
                    <a:pt x="334" y="1419"/>
                  </a:cubicBezTo>
                  <a:cubicBezTo>
                    <a:pt x="434" y="1886"/>
                    <a:pt x="568" y="2386"/>
                    <a:pt x="768" y="2853"/>
                  </a:cubicBezTo>
                  <a:cubicBezTo>
                    <a:pt x="966" y="3193"/>
                    <a:pt x="1259" y="3484"/>
                    <a:pt x="1648" y="3484"/>
                  </a:cubicBezTo>
                  <a:cubicBezTo>
                    <a:pt x="1719" y="3484"/>
                    <a:pt x="1792" y="3474"/>
                    <a:pt x="1869" y="3454"/>
                  </a:cubicBezTo>
                  <a:cubicBezTo>
                    <a:pt x="1035" y="3287"/>
                    <a:pt x="868" y="2520"/>
                    <a:pt x="668" y="1786"/>
                  </a:cubicBezTo>
                  <a:cubicBezTo>
                    <a:pt x="501" y="1219"/>
                    <a:pt x="267" y="618"/>
                    <a:pt x="167" y="51"/>
                  </a:cubicBezTo>
                  <a:cubicBezTo>
                    <a:pt x="167" y="15"/>
                    <a:pt x="145" y="0"/>
                    <a:pt x="116"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1" name="Google Shape;641;p71"/>
            <p:cNvSpPr/>
            <p:nvPr/>
          </p:nvSpPr>
          <p:spPr>
            <a:xfrm>
              <a:off x="6278025" y="2908025"/>
              <a:ext cx="208525" cy="26700"/>
            </a:xfrm>
            <a:custGeom>
              <a:avLst/>
              <a:gdLst/>
              <a:ahLst/>
              <a:cxnLst/>
              <a:rect l="l" t="t" r="r" b="b"/>
              <a:pathLst>
                <a:path w="8341" h="1068" extrusionOk="0">
                  <a:moveTo>
                    <a:pt x="8274" y="0"/>
                  </a:moveTo>
                  <a:cubicBezTo>
                    <a:pt x="5538" y="234"/>
                    <a:pt x="2736" y="667"/>
                    <a:pt x="1" y="968"/>
                  </a:cubicBezTo>
                  <a:cubicBezTo>
                    <a:pt x="1" y="1001"/>
                    <a:pt x="1" y="1068"/>
                    <a:pt x="34" y="1068"/>
                  </a:cubicBezTo>
                  <a:cubicBezTo>
                    <a:pt x="1402" y="968"/>
                    <a:pt x="2736" y="734"/>
                    <a:pt x="4071" y="601"/>
                  </a:cubicBezTo>
                  <a:cubicBezTo>
                    <a:pt x="5505" y="467"/>
                    <a:pt x="6873" y="234"/>
                    <a:pt x="8274" y="100"/>
                  </a:cubicBezTo>
                  <a:cubicBezTo>
                    <a:pt x="8340" y="100"/>
                    <a:pt x="8340" y="0"/>
                    <a:pt x="827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2" name="Google Shape;642;p71"/>
            <p:cNvSpPr/>
            <p:nvPr/>
          </p:nvSpPr>
          <p:spPr>
            <a:xfrm>
              <a:off x="6349750" y="2898850"/>
              <a:ext cx="13375" cy="15875"/>
            </a:xfrm>
            <a:custGeom>
              <a:avLst/>
              <a:gdLst/>
              <a:ahLst/>
              <a:cxnLst/>
              <a:rect l="l" t="t" r="r" b="b"/>
              <a:pathLst>
                <a:path w="535" h="635" extrusionOk="0">
                  <a:moveTo>
                    <a:pt x="67" y="0"/>
                  </a:moveTo>
                  <a:cubicBezTo>
                    <a:pt x="34" y="0"/>
                    <a:pt x="1" y="0"/>
                    <a:pt x="34" y="34"/>
                  </a:cubicBezTo>
                  <a:cubicBezTo>
                    <a:pt x="134" y="167"/>
                    <a:pt x="167" y="301"/>
                    <a:pt x="234" y="367"/>
                  </a:cubicBezTo>
                  <a:cubicBezTo>
                    <a:pt x="334" y="467"/>
                    <a:pt x="368" y="601"/>
                    <a:pt x="501" y="634"/>
                  </a:cubicBezTo>
                  <a:cubicBezTo>
                    <a:pt x="534" y="634"/>
                    <a:pt x="534" y="634"/>
                    <a:pt x="534" y="601"/>
                  </a:cubicBezTo>
                  <a:cubicBezTo>
                    <a:pt x="468" y="501"/>
                    <a:pt x="368" y="434"/>
                    <a:pt x="301" y="301"/>
                  </a:cubicBezTo>
                  <a:cubicBezTo>
                    <a:pt x="201" y="200"/>
                    <a:pt x="167" y="100"/>
                    <a:pt x="6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3" name="Google Shape;643;p71"/>
            <p:cNvSpPr/>
            <p:nvPr/>
          </p:nvSpPr>
          <p:spPr>
            <a:xfrm>
              <a:off x="6355600" y="2894875"/>
              <a:ext cx="15025" cy="14000"/>
            </a:xfrm>
            <a:custGeom>
              <a:avLst/>
              <a:gdLst/>
              <a:ahLst/>
              <a:cxnLst/>
              <a:rect l="l" t="t" r="r" b="b"/>
              <a:pathLst>
                <a:path w="601" h="560" extrusionOk="0">
                  <a:moveTo>
                    <a:pt x="29" y="1"/>
                  </a:moveTo>
                  <a:cubicBezTo>
                    <a:pt x="17" y="1"/>
                    <a:pt x="0" y="9"/>
                    <a:pt x="0" y="26"/>
                  </a:cubicBezTo>
                  <a:cubicBezTo>
                    <a:pt x="67" y="159"/>
                    <a:pt x="134" y="259"/>
                    <a:pt x="234" y="326"/>
                  </a:cubicBezTo>
                  <a:cubicBezTo>
                    <a:pt x="300" y="393"/>
                    <a:pt x="400" y="526"/>
                    <a:pt x="501" y="560"/>
                  </a:cubicBezTo>
                  <a:cubicBezTo>
                    <a:pt x="567" y="560"/>
                    <a:pt x="601" y="526"/>
                    <a:pt x="567" y="526"/>
                  </a:cubicBezTo>
                  <a:cubicBezTo>
                    <a:pt x="467" y="460"/>
                    <a:pt x="400" y="393"/>
                    <a:pt x="300" y="326"/>
                  </a:cubicBezTo>
                  <a:cubicBezTo>
                    <a:pt x="234" y="259"/>
                    <a:pt x="134" y="159"/>
                    <a:pt x="34" y="26"/>
                  </a:cubicBezTo>
                  <a:cubicBezTo>
                    <a:pt x="50" y="9"/>
                    <a:pt x="42" y="1"/>
                    <a:pt x="29"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4" name="Google Shape;644;p71"/>
            <p:cNvSpPr/>
            <p:nvPr/>
          </p:nvSpPr>
          <p:spPr>
            <a:xfrm>
              <a:off x="6365850" y="2889325"/>
              <a:ext cx="16450" cy="16225"/>
            </a:xfrm>
            <a:custGeom>
              <a:avLst/>
              <a:gdLst/>
              <a:ahLst/>
              <a:cxnLst/>
              <a:rect l="l" t="t" r="r" b="b"/>
              <a:pathLst>
                <a:path w="658" h="649" extrusionOk="0">
                  <a:moveTo>
                    <a:pt x="30" y="1"/>
                  </a:moveTo>
                  <a:cubicBezTo>
                    <a:pt x="10" y="1"/>
                    <a:pt x="0" y="24"/>
                    <a:pt x="24" y="48"/>
                  </a:cubicBezTo>
                  <a:cubicBezTo>
                    <a:pt x="157" y="181"/>
                    <a:pt x="224" y="248"/>
                    <a:pt x="324" y="381"/>
                  </a:cubicBezTo>
                  <a:cubicBezTo>
                    <a:pt x="391" y="481"/>
                    <a:pt x="457" y="581"/>
                    <a:pt x="558" y="648"/>
                  </a:cubicBezTo>
                  <a:cubicBezTo>
                    <a:pt x="591" y="648"/>
                    <a:pt x="658" y="648"/>
                    <a:pt x="591" y="581"/>
                  </a:cubicBezTo>
                  <a:cubicBezTo>
                    <a:pt x="558" y="481"/>
                    <a:pt x="424" y="381"/>
                    <a:pt x="357" y="315"/>
                  </a:cubicBezTo>
                  <a:cubicBezTo>
                    <a:pt x="257" y="215"/>
                    <a:pt x="191" y="81"/>
                    <a:pt x="57" y="14"/>
                  </a:cubicBezTo>
                  <a:cubicBezTo>
                    <a:pt x="47" y="5"/>
                    <a:pt x="38" y="1"/>
                    <a:pt x="3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5" name="Google Shape;645;p71"/>
            <p:cNvSpPr/>
            <p:nvPr/>
          </p:nvSpPr>
          <p:spPr>
            <a:xfrm>
              <a:off x="6333075" y="2850050"/>
              <a:ext cx="39400" cy="38450"/>
            </a:xfrm>
            <a:custGeom>
              <a:avLst/>
              <a:gdLst/>
              <a:ahLst/>
              <a:cxnLst/>
              <a:rect l="l" t="t" r="r" b="b"/>
              <a:pathLst>
                <a:path w="1576" h="1538" extrusionOk="0">
                  <a:moveTo>
                    <a:pt x="926" y="168"/>
                  </a:moveTo>
                  <a:cubicBezTo>
                    <a:pt x="1112" y="445"/>
                    <a:pt x="1431" y="997"/>
                    <a:pt x="1213" y="1272"/>
                  </a:cubicBezTo>
                  <a:lnTo>
                    <a:pt x="1213" y="1272"/>
                  </a:lnTo>
                  <a:cubicBezTo>
                    <a:pt x="1210" y="1264"/>
                    <a:pt x="1207" y="1257"/>
                    <a:pt x="1201" y="1252"/>
                  </a:cubicBezTo>
                  <a:cubicBezTo>
                    <a:pt x="1123" y="1209"/>
                    <a:pt x="1046" y="1162"/>
                    <a:pt x="969" y="1114"/>
                  </a:cubicBezTo>
                  <a:lnTo>
                    <a:pt x="969" y="1114"/>
                  </a:lnTo>
                  <a:cubicBezTo>
                    <a:pt x="820" y="827"/>
                    <a:pt x="802" y="450"/>
                    <a:pt x="926" y="168"/>
                  </a:cubicBezTo>
                  <a:close/>
                  <a:moveTo>
                    <a:pt x="1052" y="1246"/>
                  </a:moveTo>
                  <a:cubicBezTo>
                    <a:pt x="1094" y="1267"/>
                    <a:pt x="1136" y="1288"/>
                    <a:pt x="1178" y="1308"/>
                  </a:cubicBezTo>
                  <a:lnTo>
                    <a:pt x="1178" y="1308"/>
                  </a:lnTo>
                  <a:cubicBezTo>
                    <a:pt x="1164" y="1318"/>
                    <a:pt x="1148" y="1327"/>
                    <a:pt x="1130" y="1334"/>
                  </a:cubicBezTo>
                  <a:lnTo>
                    <a:pt x="1130" y="1334"/>
                  </a:lnTo>
                  <a:cubicBezTo>
                    <a:pt x="1102" y="1306"/>
                    <a:pt x="1076" y="1277"/>
                    <a:pt x="1052" y="1246"/>
                  </a:cubicBezTo>
                  <a:close/>
                  <a:moveTo>
                    <a:pt x="174" y="890"/>
                  </a:moveTo>
                  <a:cubicBezTo>
                    <a:pt x="414" y="914"/>
                    <a:pt x="625" y="1017"/>
                    <a:pt x="832" y="1127"/>
                  </a:cubicBezTo>
                  <a:lnTo>
                    <a:pt x="832" y="1127"/>
                  </a:lnTo>
                  <a:cubicBezTo>
                    <a:pt x="869" y="1209"/>
                    <a:pt x="918" y="1285"/>
                    <a:pt x="976" y="1350"/>
                  </a:cubicBezTo>
                  <a:lnTo>
                    <a:pt x="976" y="1350"/>
                  </a:lnTo>
                  <a:cubicBezTo>
                    <a:pt x="703" y="1327"/>
                    <a:pt x="302" y="1100"/>
                    <a:pt x="174" y="890"/>
                  </a:cubicBezTo>
                  <a:close/>
                  <a:moveTo>
                    <a:pt x="889" y="1"/>
                  </a:moveTo>
                  <a:cubicBezTo>
                    <a:pt x="876" y="1"/>
                    <a:pt x="868" y="18"/>
                    <a:pt x="868" y="51"/>
                  </a:cubicBezTo>
                  <a:cubicBezTo>
                    <a:pt x="712" y="304"/>
                    <a:pt x="681" y="681"/>
                    <a:pt x="782" y="998"/>
                  </a:cubicBezTo>
                  <a:lnTo>
                    <a:pt x="782" y="998"/>
                  </a:lnTo>
                  <a:cubicBezTo>
                    <a:pt x="557" y="865"/>
                    <a:pt x="321" y="751"/>
                    <a:pt x="34" y="751"/>
                  </a:cubicBezTo>
                  <a:cubicBezTo>
                    <a:pt x="1" y="751"/>
                    <a:pt x="1" y="785"/>
                    <a:pt x="1" y="818"/>
                  </a:cubicBezTo>
                  <a:cubicBezTo>
                    <a:pt x="29" y="1158"/>
                    <a:pt x="610" y="1522"/>
                    <a:pt x="989" y="1522"/>
                  </a:cubicBezTo>
                  <a:cubicBezTo>
                    <a:pt x="1050" y="1522"/>
                    <a:pt x="1105" y="1513"/>
                    <a:pt x="1152" y="1493"/>
                  </a:cubicBezTo>
                  <a:lnTo>
                    <a:pt x="1152" y="1493"/>
                  </a:lnTo>
                  <a:cubicBezTo>
                    <a:pt x="1168" y="1502"/>
                    <a:pt x="1184" y="1511"/>
                    <a:pt x="1201" y="1519"/>
                  </a:cubicBezTo>
                  <a:cubicBezTo>
                    <a:pt x="1221" y="1532"/>
                    <a:pt x="1238" y="1537"/>
                    <a:pt x="1252" y="1537"/>
                  </a:cubicBezTo>
                  <a:cubicBezTo>
                    <a:pt x="1304" y="1537"/>
                    <a:pt x="1314" y="1463"/>
                    <a:pt x="1256" y="1428"/>
                  </a:cubicBezTo>
                  <a:lnTo>
                    <a:pt x="1256" y="1428"/>
                  </a:lnTo>
                  <a:cubicBezTo>
                    <a:pt x="1575" y="1143"/>
                    <a:pt x="1141" y="385"/>
                    <a:pt x="962" y="95"/>
                  </a:cubicBezTo>
                  <a:lnTo>
                    <a:pt x="962" y="95"/>
                  </a:lnTo>
                  <a:cubicBezTo>
                    <a:pt x="964" y="91"/>
                    <a:pt x="966" y="88"/>
                    <a:pt x="968" y="84"/>
                  </a:cubicBezTo>
                  <a:lnTo>
                    <a:pt x="955" y="84"/>
                  </a:lnTo>
                  <a:cubicBezTo>
                    <a:pt x="948" y="72"/>
                    <a:pt x="941" y="61"/>
                    <a:pt x="935" y="51"/>
                  </a:cubicBezTo>
                  <a:cubicBezTo>
                    <a:pt x="918" y="18"/>
                    <a:pt x="901" y="1"/>
                    <a:pt x="889"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6" name="Google Shape;646;p71"/>
            <p:cNvSpPr/>
            <p:nvPr/>
          </p:nvSpPr>
          <p:spPr>
            <a:xfrm>
              <a:off x="6690225" y="2918850"/>
              <a:ext cx="26475" cy="16050"/>
            </a:xfrm>
            <a:custGeom>
              <a:avLst/>
              <a:gdLst/>
              <a:ahLst/>
              <a:cxnLst/>
              <a:rect l="l" t="t" r="r" b="b"/>
              <a:pathLst>
                <a:path w="1059" h="642" extrusionOk="0">
                  <a:moveTo>
                    <a:pt x="959" y="1"/>
                  </a:moveTo>
                  <a:cubicBezTo>
                    <a:pt x="825" y="168"/>
                    <a:pt x="725" y="234"/>
                    <a:pt x="492" y="301"/>
                  </a:cubicBezTo>
                  <a:cubicBezTo>
                    <a:pt x="325" y="334"/>
                    <a:pt x="158" y="401"/>
                    <a:pt x="58" y="501"/>
                  </a:cubicBezTo>
                  <a:cubicBezTo>
                    <a:pt x="0" y="559"/>
                    <a:pt x="42" y="641"/>
                    <a:pt x="76" y="641"/>
                  </a:cubicBezTo>
                  <a:cubicBezTo>
                    <a:pt x="82" y="641"/>
                    <a:pt x="87" y="639"/>
                    <a:pt x="91" y="635"/>
                  </a:cubicBezTo>
                  <a:cubicBezTo>
                    <a:pt x="292" y="501"/>
                    <a:pt x="1059" y="401"/>
                    <a:pt x="1059" y="34"/>
                  </a:cubicBezTo>
                  <a:cubicBezTo>
                    <a:pt x="1059" y="1"/>
                    <a:pt x="992" y="1"/>
                    <a:pt x="959"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7" name="Google Shape;647;p71"/>
            <p:cNvSpPr/>
            <p:nvPr/>
          </p:nvSpPr>
          <p:spPr>
            <a:xfrm>
              <a:off x="6676175" y="2910175"/>
              <a:ext cx="32775" cy="20550"/>
            </a:xfrm>
            <a:custGeom>
              <a:avLst/>
              <a:gdLst/>
              <a:ahLst/>
              <a:cxnLst/>
              <a:rect l="l" t="t" r="r" b="b"/>
              <a:pathLst>
                <a:path w="1311" h="822" extrusionOk="0">
                  <a:moveTo>
                    <a:pt x="1243" y="1"/>
                  </a:moveTo>
                  <a:cubicBezTo>
                    <a:pt x="1226" y="1"/>
                    <a:pt x="1207" y="5"/>
                    <a:pt x="1187" y="14"/>
                  </a:cubicBezTo>
                  <a:cubicBezTo>
                    <a:pt x="987" y="148"/>
                    <a:pt x="820" y="315"/>
                    <a:pt x="653" y="381"/>
                  </a:cubicBezTo>
                  <a:cubicBezTo>
                    <a:pt x="453" y="515"/>
                    <a:pt x="253" y="581"/>
                    <a:pt x="86" y="715"/>
                  </a:cubicBezTo>
                  <a:cubicBezTo>
                    <a:pt x="0" y="744"/>
                    <a:pt x="62" y="822"/>
                    <a:pt x="103" y="822"/>
                  </a:cubicBezTo>
                  <a:cubicBezTo>
                    <a:pt x="109" y="822"/>
                    <a:pt x="115" y="820"/>
                    <a:pt x="120" y="815"/>
                  </a:cubicBezTo>
                  <a:cubicBezTo>
                    <a:pt x="487" y="581"/>
                    <a:pt x="1087" y="415"/>
                    <a:pt x="1287" y="48"/>
                  </a:cubicBezTo>
                  <a:cubicBezTo>
                    <a:pt x="1311" y="24"/>
                    <a:pt x="1284" y="1"/>
                    <a:pt x="124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8" name="Google Shape;648;p71"/>
            <p:cNvSpPr/>
            <p:nvPr/>
          </p:nvSpPr>
          <p:spPr>
            <a:xfrm>
              <a:off x="6665825" y="2902800"/>
              <a:ext cx="27375" cy="15250"/>
            </a:xfrm>
            <a:custGeom>
              <a:avLst/>
              <a:gdLst/>
              <a:ahLst/>
              <a:cxnLst/>
              <a:rect l="l" t="t" r="r" b="b"/>
              <a:pathLst>
                <a:path w="1095" h="610" extrusionOk="0">
                  <a:moveTo>
                    <a:pt x="1052" y="0"/>
                  </a:moveTo>
                  <a:cubicBezTo>
                    <a:pt x="1046" y="0"/>
                    <a:pt x="1040" y="3"/>
                    <a:pt x="1034" y="9"/>
                  </a:cubicBezTo>
                  <a:cubicBezTo>
                    <a:pt x="701" y="143"/>
                    <a:pt x="367" y="343"/>
                    <a:pt x="33" y="543"/>
                  </a:cubicBezTo>
                  <a:cubicBezTo>
                    <a:pt x="0" y="543"/>
                    <a:pt x="33" y="610"/>
                    <a:pt x="67" y="610"/>
                  </a:cubicBezTo>
                  <a:cubicBezTo>
                    <a:pt x="367" y="443"/>
                    <a:pt x="767" y="309"/>
                    <a:pt x="1067" y="109"/>
                  </a:cubicBezTo>
                  <a:cubicBezTo>
                    <a:pt x="1095" y="55"/>
                    <a:pt x="1077" y="0"/>
                    <a:pt x="105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9" name="Google Shape;649;p71"/>
            <p:cNvSpPr/>
            <p:nvPr/>
          </p:nvSpPr>
          <p:spPr>
            <a:xfrm>
              <a:off x="6639375" y="2864225"/>
              <a:ext cx="39800" cy="39050"/>
            </a:xfrm>
            <a:custGeom>
              <a:avLst/>
              <a:gdLst/>
              <a:ahLst/>
              <a:cxnLst/>
              <a:rect l="l" t="t" r="r" b="b"/>
              <a:pathLst>
                <a:path w="1592" h="1562" extrusionOk="0">
                  <a:moveTo>
                    <a:pt x="1291" y="137"/>
                  </a:moveTo>
                  <a:cubicBezTo>
                    <a:pt x="1368" y="137"/>
                    <a:pt x="1425" y="254"/>
                    <a:pt x="1425" y="385"/>
                  </a:cubicBezTo>
                  <a:cubicBezTo>
                    <a:pt x="1458" y="651"/>
                    <a:pt x="1425" y="885"/>
                    <a:pt x="1292" y="1085"/>
                  </a:cubicBezTo>
                  <a:cubicBezTo>
                    <a:pt x="1240" y="1154"/>
                    <a:pt x="1173" y="1214"/>
                    <a:pt x="1095" y="1263"/>
                  </a:cubicBezTo>
                  <a:lnTo>
                    <a:pt x="1095" y="1263"/>
                  </a:lnTo>
                  <a:cubicBezTo>
                    <a:pt x="961" y="950"/>
                    <a:pt x="982" y="575"/>
                    <a:pt x="1158" y="251"/>
                  </a:cubicBezTo>
                  <a:cubicBezTo>
                    <a:pt x="1204" y="170"/>
                    <a:pt x="1251" y="137"/>
                    <a:pt x="1291" y="137"/>
                  </a:cubicBezTo>
                  <a:close/>
                  <a:moveTo>
                    <a:pt x="187" y="1097"/>
                  </a:moveTo>
                  <a:cubicBezTo>
                    <a:pt x="224" y="1097"/>
                    <a:pt x="278" y="1121"/>
                    <a:pt x="324" y="1152"/>
                  </a:cubicBezTo>
                  <a:cubicBezTo>
                    <a:pt x="524" y="1172"/>
                    <a:pt x="723" y="1251"/>
                    <a:pt x="922" y="1348"/>
                  </a:cubicBezTo>
                  <a:lnTo>
                    <a:pt x="922" y="1348"/>
                  </a:lnTo>
                  <a:cubicBezTo>
                    <a:pt x="822" y="1384"/>
                    <a:pt x="714" y="1404"/>
                    <a:pt x="607" y="1404"/>
                  </a:cubicBezTo>
                  <a:cubicBezTo>
                    <a:pt x="510" y="1404"/>
                    <a:pt x="414" y="1388"/>
                    <a:pt x="324" y="1352"/>
                  </a:cubicBezTo>
                  <a:cubicBezTo>
                    <a:pt x="257" y="1319"/>
                    <a:pt x="224" y="1252"/>
                    <a:pt x="157" y="1219"/>
                  </a:cubicBezTo>
                  <a:cubicBezTo>
                    <a:pt x="122" y="1129"/>
                    <a:pt x="143" y="1097"/>
                    <a:pt x="187" y="1097"/>
                  </a:cubicBezTo>
                  <a:close/>
                  <a:moveTo>
                    <a:pt x="1305" y="0"/>
                  </a:moveTo>
                  <a:cubicBezTo>
                    <a:pt x="1240" y="0"/>
                    <a:pt x="1167" y="53"/>
                    <a:pt x="1091" y="184"/>
                  </a:cubicBezTo>
                  <a:cubicBezTo>
                    <a:pt x="912" y="440"/>
                    <a:pt x="812" y="911"/>
                    <a:pt x="925" y="1222"/>
                  </a:cubicBezTo>
                  <a:lnTo>
                    <a:pt x="925" y="1222"/>
                  </a:lnTo>
                  <a:cubicBezTo>
                    <a:pt x="713" y="1118"/>
                    <a:pt x="492" y="1041"/>
                    <a:pt x="247" y="1041"/>
                  </a:cubicBezTo>
                  <a:cubicBezTo>
                    <a:pt x="196" y="1041"/>
                    <a:pt x="144" y="1045"/>
                    <a:pt x="91" y="1052"/>
                  </a:cubicBezTo>
                  <a:cubicBezTo>
                    <a:pt x="57" y="1052"/>
                    <a:pt x="57" y="1085"/>
                    <a:pt x="57" y="1085"/>
                  </a:cubicBezTo>
                  <a:cubicBezTo>
                    <a:pt x="0" y="1428"/>
                    <a:pt x="360" y="1526"/>
                    <a:pt x="652" y="1526"/>
                  </a:cubicBezTo>
                  <a:cubicBezTo>
                    <a:pt x="701" y="1526"/>
                    <a:pt x="748" y="1524"/>
                    <a:pt x="791" y="1519"/>
                  </a:cubicBezTo>
                  <a:cubicBezTo>
                    <a:pt x="890" y="1499"/>
                    <a:pt x="980" y="1469"/>
                    <a:pt x="1062" y="1430"/>
                  </a:cubicBezTo>
                  <a:lnTo>
                    <a:pt x="1062" y="1430"/>
                  </a:lnTo>
                  <a:cubicBezTo>
                    <a:pt x="1072" y="1438"/>
                    <a:pt x="1081" y="1445"/>
                    <a:pt x="1091" y="1452"/>
                  </a:cubicBezTo>
                  <a:cubicBezTo>
                    <a:pt x="1101" y="1472"/>
                    <a:pt x="1114" y="1480"/>
                    <a:pt x="1126" y="1480"/>
                  </a:cubicBezTo>
                  <a:cubicBezTo>
                    <a:pt x="1136" y="1480"/>
                    <a:pt x="1146" y="1474"/>
                    <a:pt x="1154" y="1465"/>
                  </a:cubicBezTo>
                  <a:lnTo>
                    <a:pt x="1154" y="1465"/>
                  </a:lnTo>
                  <a:cubicBezTo>
                    <a:pt x="1211" y="1494"/>
                    <a:pt x="1268" y="1524"/>
                    <a:pt x="1325" y="1552"/>
                  </a:cubicBezTo>
                  <a:cubicBezTo>
                    <a:pt x="1344" y="1558"/>
                    <a:pt x="1361" y="1561"/>
                    <a:pt x="1375" y="1561"/>
                  </a:cubicBezTo>
                  <a:cubicBezTo>
                    <a:pt x="1434" y="1561"/>
                    <a:pt x="1446" y="1512"/>
                    <a:pt x="1392" y="1485"/>
                  </a:cubicBezTo>
                  <a:cubicBezTo>
                    <a:pt x="1322" y="1445"/>
                    <a:pt x="1252" y="1403"/>
                    <a:pt x="1182" y="1362"/>
                  </a:cubicBezTo>
                  <a:lnTo>
                    <a:pt x="1182" y="1362"/>
                  </a:lnTo>
                  <a:cubicBezTo>
                    <a:pt x="1444" y="1189"/>
                    <a:pt x="1592" y="903"/>
                    <a:pt x="1592" y="551"/>
                  </a:cubicBezTo>
                  <a:cubicBezTo>
                    <a:pt x="1592" y="336"/>
                    <a:pt x="1472" y="0"/>
                    <a:pt x="130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50" name="Google Shape;650;p71"/>
            <p:cNvSpPr/>
            <p:nvPr/>
          </p:nvSpPr>
          <p:spPr>
            <a:xfrm>
              <a:off x="6618275" y="2918025"/>
              <a:ext cx="138725" cy="50950"/>
            </a:xfrm>
            <a:custGeom>
              <a:avLst/>
              <a:gdLst/>
              <a:ahLst/>
              <a:cxnLst/>
              <a:rect l="l" t="t" r="r" b="b"/>
              <a:pathLst>
                <a:path w="5549" h="2038" extrusionOk="0">
                  <a:moveTo>
                    <a:pt x="1" y="1"/>
                  </a:moveTo>
                  <a:lnTo>
                    <a:pt x="1" y="1"/>
                  </a:lnTo>
                  <a:cubicBezTo>
                    <a:pt x="1268" y="768"/>
                    <a:pt x="2636" y="1402"/>
                    <a:pt x="4104" y="1835"/>
                  </a:cubicBezTo>
                  <a:cubicBezTo>
                    <a:pt x="4299" y="1889"/>
                    <a:pt x="4723" y="2037"/>
                    <a:pt x="5051" y="2037"/>
                  </a:cubicBezTo>
                  <a:cubicBezTo>
                    <a:pt x="5337" y="2037"/>
                    <a:pt x="5549" y="1924"/>
                    <a:pt x="5471" y="1535"/>
                  </a:cubicBezTo>
                  <a:cubicBezTo>
                    <a:pt x="5471" y="1518"/>
                    <a:pt x="5446" y="1510"/>
                    <a:pt x="5421" y="1510"/>
                  </a:cubicBezTo>
                  <a:cubicBezTo>
                    <a:pt x="5396" y="1510"/>
                    <a:pt x="5371" y="1518"/>
                    <a:pt x="5371" y="1535"/>
                  </a:cubicBezTo>
                  <a:cubicBezTo>
                    <a:pt x="5398" y="1797"/>
                    <a:pt x="5207" y="1895"/>
                    <a:pt x="4907" y="1895"/>
                  </a:cubicBezTo>
                  <a:cubicBezTo>
                    <a:pt x="4101" y="1895"/>
                    <a:pt x="2512" y="1190"/>
                    <a:pt x="2269" y="1068"/>
                  </a:cubicBezTo>
                  <a:cubicBezTo>
                    <a:pt x="1502" y="734"/>
                    <a:pt x="768" y="367"/>
                    <a:pt x="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51" name="Google Shape;651;p71"/>
            <p:cNvSpPr/>
            <p:nvPr/>
          </p:nvSpPr>
          <p:spPr>
            <a:xfrm>
              <a:off x="6379775" y="1627925"/>
              <a:ext cx="240200" cy="445350"/>
            </a:xfrm>
            <a:custGeom>
              <a:avLst/>
              <a:gdLst/>
              <a:ahLst/>
              <a:cxnLst/>
              <a:rect l="l" t="t" r="r" b="b"/>
              <a:pathLst>
                <a:path w="9608" h="17814" extrusionOk="0">
                  <a:moveTo>
                    <a:pt x="2169" y="1"/>
                  </a:moveTo>
                  <a:lnTo>
                    <a:pt x="3003" y="5638"/>
                  </a:lnTo>
                  <a:lnTo>
                    <a:pt x="4937" y="9908"/>
                  </a:lnTo>
                  <a:lnTo>
                    <a:pt x="1" y="16313"/>
                  </a:lnTo>
                  <a:lnTo>
                    <a:pt x="834" y="17814"/>
                  </a:lnTo>
                  <a:cubicBezTo>
                    <a:pt x="834" y="17814"/>
                    <a:pt x="9607" y="13444"/>
                    <a:pt x="9040" y="9474"/>
                  </a:cubicBezTo>
                  <a:cubicBezTo>
                    <a:pt x="8206" y="3437"/>
                    <a:pt x="2169" y="1"/>
                    <a:pt x="2169" y="1"/>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52" name="Google Shape;652;p71"/>
            <p:cNvSpPr/>
            <p:nvPr/>
          </p:nvSpPr>
          <p:spPr>
            <a:xfrm>
              <a:off x="6237175" y="2034200"/>
              <a:ext cx="166800" cy="115150"/>
            </a:xfrm>
            <a:custGeom>
              <a:avLst/>
              <a:gdLst/>
              <a:ahLst/>
              <a:cxnLst/>
              <a:rect l="l" t="t" r="r" b="b"/>
              <a:pathLst>
                <a:path w="6672" h="4606" extrusionOk="0">
                  <a:moveTo>
                    <a:pt x="5741" y="0"/>
                  </a:moveTo>
                  <a:cubicBezTo>
                    <a:pt x="5716" y="0"/>
                    <a:pt x="5693" y="9"/>
                    <a:pt x="5671" y="28"/>
                  </a:cubicBezTo>
                  <a:cubicBezTo>
                    <a:pt x="5371" y="262"/>
                    <a:pt x="4137" y="95"/>
                    <a:pt x="3470" y="295"/>
                  </a:cubicBezTo>
                  <a:cubicBezTo>
                    <a:pt x="2802" y="529"/>
                    <a:pt x="1568" y="1429"/>
                    <a:pt x="1668" y="1696"/>
                  </a:cubicBezTo>
                  <a:cubicBezTo>
                    <a:pt x="1678" y="1726"/>
                    <a:pt x="1707" y="1739"/>
                    <a:pt x="1750" y="1739"/>
                  </a:cubicBezTo>
                  <a:cubicBezTo>
                    <a:pt x="1998" y="1739"/>
                    <a:pt x="2713" y="1314"/>
                    <a:pt x="2969" y="1229"/>
                  </a:cubicBezTo>
                  <a:cubicBezTo>
                    <a:pt x="3012" y="1221"/>
                    <a:pt x="3052" y="1216"/>
                    <a:pt x="3089" y="1216"/>
                  </a:cubicBezTo>
                  <a:cubicBezTo>
                    <a:pt x="3343" y="1216"/>
                    <a:pt x="3413" y="1413"/>
                    <a:pt x="2569" y="1763"/>
                  </a:cubicBezTo>
                  <a:cubicBezTo>
                    <a:pt x="1635" y="2196"/>
                    <a:pt x="201" y="2997"/>
                    <a:pt x="301" y="3264"/>
                  </a:cubicBezTo>
                  <a:cubicBezTo>
                    <a:pt x="308" y="3299"/>
                    <a:pt x="340" y="3314"/>
                    <a:pt x="390" y="3314"/>
                  </a:cubicBezTo>
                  <a:cubicBezTo>
                    <a:pt x="721" y="3314"/>
                    <a:pt x="1869" y="2647"/>
                    <a:pt x="2319" y="2647"/>
                  </a:cubicBezTo>
                  <a:cubicBezTo>
                    <a:pt x="2386" y="2647"/>
                    <a:pt x="2438" y="2662"/>
                    <a:pt x="2469" y="2697"/>
                  </a:cubicBezTo>
                  <a:cubicBezTo>
                    <a:pt x="2702" y="2930"/>
                    <a:pt x="1735" y="3231"/>
                    <a:pt x="1168" y="3397"/>
                  </a:cubicBezTo>
                  <a:cubicBezTo>
                    <a:pt x="534" y="3564"/>
                    <a:pt x="0" y="3831"/>
                    <a:pt x="0" y="3831"/>
                  </a:cubicBezTo>
                  <a:cubicBezTo>
                    <a:pt x="37" y="3991"/>
                    <a:pt x="184" y="4051"/>
                    <a:pt x="395" y="4051"/>
                  </a:cubicBezTo>
                  <a:cubicBezTo>
                    <a:pt x="1032" y="4051"/>
                    <a:pt x="2249" y="3500"/>
                    <a:pt x="2723" y="3500"/>
                  </a:cubicBezTo>
                  <a:cubicBezTo>
                    <a:pt x="2811" y="3500"/>
                    <a:pt x="2874" y="3519"/>
                    <a:pt x="2903" y="3564"/>
                  </a:cubicBezTo>
                  <a:cubicBezTo>
                    <a:pt x="3203" y="3931"/>
                    <a:pt x="1135" y="4231"/>
                    <a:pt x="968" y="4431"/>
                  </a:cubicBezTo>
                  <a:cubicBezTo>
                    <a:pt x="894" y="4535"/>
                    <a:pt x="1056" y="4606"/>
                    <a:pt x="1377" y="4606"/>
                  </a:cubicBezTo>
                  <a:cubicBezTo>
                    <a:pt x="1778" y="4606"/>
                    <a:pt x="2427" y="4495"/>
                    <a:pt x="3169" y="4198"/>
                  </a:cubicBezTo>
                  <a:cubicBezTo>
                    <a:pt x="4504" y="3597"/>
                    <a:pt x="6672" y="1496"/>
                    <a:pt x="6672" y="1496"/>
                  </a:cubicBezTo>
                  <a:cubicBezTo>
                    <a:pt x="6672" y="1496"/>
                    <a:pt x="6068" y="0"/>
                    <a:pt x="5741" y="0"/>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53" name="Google Shape;653;p71"/>
            <p:cNvSpPr/>
            <p:nvPr/>
          </p:nvSpPr>
          <p:spPr>
            <a:xfrm>
              <a:off x="6418125" y="1617100"/>
              <a:ext cx="183500" cy="263550"/>
            </a:xfrm>
            <a:custGeom>
              <a:avLst/>
              <a:gdLst/>
              <a:ahLst/>
              <a:cxnLst/>
              <a:rect l="l" t="t" r="r" b="b"/>
              <a:pathLst>
                <a:path w="7340" h="10542" extrusionOk="0">
                  <a:moveTo>
                    <a:pt x="1" y="0"/>
                  </a:moveTo>
                  <a:lnTo>
                    <a:pt x="2536" y="10541"/>
                  </a:lnTo>
                  <a:lnTo>
                    <a:pt x="7340" y="7506"/>
                  </a:lnTo>
                  <a:cubicBezTo>
                    <a:pt x="4237" y="401"/>
                    <a:pt x="1" y="0"/>
                    <a:pt x="1" y="0"/>
                  </a:cubicBez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654" name="Google Shape;654;p71"/>
            <p:cNvSpPr/>
            <p:nvPr/>
          </p:nvSpPr>
          <p:spPr>
            <a:xfrm>
              <a:off x="6467350" y="1725500"/>
              <a:ext cx="25875" cy="166400"/>
            </a:xfrm>
            <a:custGeom>
              <a:avLst/>
              <a:gdLst/>
              <a:ahLst/>
              <a:cxnLst/>
              <a:rect l="l" t="t" r="r" b="b"/>
              <a:pathLst>
                <a:path w="1035" h="6656" extrusionOk="0">
                  <a:moveTo>
                    <a:pt x="0" y="1"/>
                  </a:moveTo>
                  <a:cubicBezTo>
                    <a:pt x="300" y="2202"/>
                    <a:pt x="567" y="4404"/>
                    <a:pt x="934" y="6605"/>
                  </a:cubicBezTo>
                  <a:cubicBezTo>
                    <a:pt x="951" y="6639"/>
                    <a:pt x="976" y="6655"/>
                    <a:pt x="997" y="6655"/>
                  </a:cubicBezTo>
                  <a:cubicBezTo>
                    <a:pt x="1017" y="6655"/>
                    <a:pt x="1034" y="6639"/>
                    <a:pt x="1034" y="6605"/>
                  </a:cubicBezTo>
                  <a:cubicBezTo>
                    <a:pt x="801" y="4404"/>
                    <a:pt x="534" y="2169"/>
                    <a:pt x="3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grpSp>
      <p:sp>
        <p:nvSpPr>
          <p:cNvPr id="655" name="Google Shape;655;p71"/>
          <p:cNvSpPr txBox="1"/>
          <p:nvPr/>
        </p:nvSpPr>
        <p:spPr>
          <a:xfrm>
            <a:off x="10807700" y="5531267"/>
            <a:ext cx="1348000" cy="9188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1600">
              <a:solidFill>
                <a:schemeClr val="dk1"/>
              </a:solidFill>
              <a:latin typeface="Archivo"/>
              <a:ea typeface="Archivo"/>
              <a:cs typeface="Archivo"/>
              <a:sym typeface="Archivo"/>
            </a:endParaRPr>
          </a:p>
        </p:txBody>
      </p:sp>
      <p:sp>
        <p:nvSpPr>
          <p:cNvPr id="656" name="Google Shape;656;p71"/>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aphicFrame>
        <p:nvGraphicFramePr>
          <p:cNvPr id="661" name="Google Shape;661;p72"/>
          <p:cNvGraphicFramePr/>
          <p:nvPr/>
        </p:nvGraphicFramePr>
        <p:xfrm>
          <a:off x="0" y="-16"/>
          <a:ext cx="12192000" cy="6649893"/>
        </p:xfrm>
        <a:graphic>
          <a:graphicData uri="http://schemas.openxmlformats.org/drawingml/2006/table">
            <a:tbl>
              <a:tblPr>
                <a:noFill/>
              </a:tblPr>
              <a:tblGrid>
                <a:gridCol w="1153233">
                  <a:extLst>
                    <a:ext uri="{9D8B030D-6E8A-4147-A177-3AD203B41FA5}">
                      <a16:colId xmlns:a16="http://schemas.microsoft.com/office/drawing/2014/main" val="20000"/>
                    </a:ext>
                  </a:extLst>
                </a:gridCol>
                <a:gridCol w="1237333">
                  <a:extLst>
                    <a:ext uri="{9D8B030D-6E8A-4147-A177-3AD203B41FA5}">
                      <a16:colId xmlns:a16="http://schemas.microsoft.com/office/drawing/2014/main" val="20001"/>
                    </a:ext>
                  </a:extLst>
                </a:gridCol>
                <a:gridCol w="1230933">
                  <a:extLst>
                    <a:ext uri="{9D8B030D-6E8A-4147-A177-3AD203B41FA5}">
                      <a16:colId xmlns:a16="http://schemas.microsoft.com/office/drawing/2014/main" val="20002"/>
                    </a:ext>
                  </a:extLst>
                </a:gridCol>
                <a:gridCol w="1306200">
                  <a:extLst>
                    <a:ext uri="{9D8B030D-6E8A-4147-A177-3AD203B41FA5}">
                      <a16:colId xmlns:a16="http://schemas.microsoft.com/office/drawing/2014/main" val="20003"/>
                    </a:ext>
                  </a:extLst>
                </a:gridCol>
                <a:gridCol w="1289367">
                  <a:extLst>
                    <a:ext uri="{9D8B030D-6E8A-4147-A177-3AD203B41FA5}">
                      <a16:colId xmlns:a16="http://schemas.microsoft.com/office/drawing/2014/main" val="20004"/>
                    </a:ext>
                  </a:extLst>
                </a:gridCol>
                <a:gridCol w="3104367">
                  <a:extLst>
                    <a:ext uri="{9D8B030D-6E8A-4147-A177-3AD203B41FA5}">
                      <a16:colId xmlns:a16="http://schemas.microsoft.com/office/drawing/2014/main" val="20005"/>
                    </a:ext>
                  </a:extLst>
                </a:gridCol>
                <a:gridCol w="2870567">
                  <a:extLst>
                    <a:ext uri="{9D8B030D-6E8A-4147-A177-3AD203B41FA5}">
                      <a16:colId xmlns:a16="http://schemas.microsoft.com/office/drawing/2014/main" val="20006"/>
                    </a:ext>
                  </a:extLst>
                </a:gridCol>
              </a:tblGrid>
              <a:tr h="650200">
                <a:tc>
                  <a:txBody>
                    <a:bodyPr/>
                    <a:lstStyle/>
                    <a:p>
                      <a:pPr marL="0" lvl="0" indent="0" algn="ctr" rtl="0">
                        <a:spcBef>
                          <a:spcPts val="0"/>
                        </a:spcBef>
                        <a:spcAft>
                          <a:spcPts val="0"/>
                        </a:spcAft>
                        <a:buNone/>
                      </a:pPr>
                      <a:r>
                        <a:rPr lang="en" sz="1300" b="1">
                          <a:latin typeface="Poppins"/>
                          <a:ea typeface="Poppins"/>
                          <a:cs typeface="Poppins"/>
                          <a:sym typeface="Poppins"/>
                        </a:rPr>
                        <a:t>User Story ID</a:t>
                      </a:r>
                      <a:endParaRPr sz="13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 Type</a:t>
                      </a:r>
                      <a:endParaRPr sz="13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300" b="1">
                          <a:latin typeface="Poppins"/>
                          <a:ea typeface="Poppins"/>
                          <a:cs typeface="Poppins"/>
                          <a:sym typeface="Poppins"/>
                        </a:rPr>
                        <a:t>Priority</a:t>
                      </a:r>
                      <a:endParaRPr sz="13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300" b="1">
                          <a:latin typeface="Poppins"/>
                          <a:ea typeface="Poppins"/>
                          <a:cs typeface="Poppins"/>
                          <a:sym typeface="Poppins"/>
                        </a:rPr>
                        <a:t>Story Point</a:t>
                      </a:r>
                      <a:endParaRPr sz="13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300" b="1">
                          <a:latin typeface="Poppins"/>
                          <a:ea typeface="Poppins"/>
                          <a:cs typeface="Poppins"/>
                          <a:sym typeface="Poppins"/>
                        </a:rPr>
                        <a:t>Theme</a:t>
                      </a:r>
                      <a:endParaRPr sz="13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a:t>
                      </a:r>
                      <a:endParaRPr sz="13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300" b="1">
                          <a:latin typeface="Poppins"/>
                          <a:ea typeface="Poppins"/>
                          <a:cs typeface="Poppins"/>
                          <a:sym typeface="Poppins"/>
                        </a:rPr>
                        <a:t>Acceptance Criteria</a:t>
                      </a:r>
                      <a:endParaRPr sz="13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34108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Epic 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5</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Testing Excellence</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to establish a Selenium testing environment and develop a suite of 300 automated unit tests  so that SOC (Customer 0) receives updated builds in &lt;72 hours. </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80% of 300 critical test cases are automated. 60 additional test cases are added to the automated testing suite. Critical tests have &gt;97% precision. Test execution (manual and automated) &lt;24 hours.</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1"/>
                  </a:ext>
                </a:extLst>
              </a:tr>
              <a:tr h="1492633">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5</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Environment Setup</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to provide a Selenium integrated environment, with relevant SIEM product access, so that Product Engineers and SOC analysts can write, execute, and validate test scripts.</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IT Dev/Test and SOC analyst have access to the sandbox Selenium integrated java environment and can write test scripts that interact with a build of the SIEM product across across all browsers: Chrome, Edge, IE, Safari, &amp; FireFox. </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2"/>
                  </a:ext>
                </a:extLst>
              </a:tr>
              <a:tr h="11582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B.1.2</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 Suite</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Selenium testing of SIEM critical functionalities to include 60 more unit tests, with 50% fewer false positives, so that Customer 0 receives a more thoroughly vetted build.</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Selenium test suite has &gt;97% precision for 240 critical test points, and includes 60 additional non-critical test points.</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97532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B.1.3</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4</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Efficiency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to increase the efficiency and speed of Selenium testing so that Customer 0 receives the build in  &lt;72 hours.</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Selenium Grid executes test suite, in parallel, across all web browsers reducing the time required for the full test suite to &lt;24 hours.</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4"/>
                  </a:ext>
                </a:extLst>
              </a:tr>
              <a:tr h="1001133">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B.1.4</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Pipeline Integration</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to integrate Selenium into the Jenkins CI/CD so that tests may be automatically conducted on a schedule or  event driven basis.</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Selenium testing can be triggered on a scheduled basis or after IT DevTest adds new unit tests. New tests appear in auto-generated JUnit report. </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5"/>
                  </a:ext>
                </a:extLst>
              </a:tr>
            </a:tbl>
          </a:graphicData>
        </a:graphic>
      </p:graphicFrame>
      <p:sp>
        <p:nvSpPr>
          <p:cNvPr id="662" name="Google Shape;662;p72"/>
          <p:cNvSpPr txBox="1"/>
          <p:nvPr/>
        </p:nvSpPr>
        <p:spPr>
          <a:xfrm>
            <a:off x="0" y="6556800"/>
            <a:ext cx="3692000" cy="301200"/>
          </a:xfrm>
          <a:prstGeom prst="rect">
            <a:avLst/>
          </a:prstGeom>
          <a:noFill/>
          <a:ln>
            <a:noFill/>
          </a:ln>
        </p:spPr>
        <p:txBody>
          <a:bodyPr spcFirstLastPara="1" wrap="square" lIns="121900" tIns="121900" rIns="121900" bIns="121900" anchor="t" anchorCtr="0">
            <a:noAutofit/>
          </a:bodyPr>
          <a:lstStyle/>
          <a:p>
            <a:endParaRPr sz="800">
              <a:solidFill>
                <a:schemeClr val="dk1"/>
              </a:solidFill>
              <a:latin typeface="Archivo"/>
              <a:ea typeface="Archivo"/>
              <a:cs typeface="Archivo"/>
              <a:sym typeface="Archivo"/>
            </a:endParaRPr>
          </a:p>
        </p:txBody>
      </p:sp>
      <p:sp>
        <p:nvSpPr>
          <p:cNvPr id="663" name="Google Shape;663;p72"/>
          <p:cNvSpPr txBox="1"/>
          <p:nvPr/>
        </p:nvSpPr>
        <p:spPr>
          <a:xfrm>
            <a:off x="11265967" y="6533767"/>
            <a:ext cx="9260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3"/>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Product Engineer - Krista Adams</a:t>
            </a:r>
            <a:endParaRPr/>
          </a:p>
        </p:txBody>
      </p:sp>
      <p:sp>
        <p:nvSpPr>
          <p:cNvPr id="669" name="Google Shape;669;p73"/>
          <p:cNvSpPr txBox="1"/>
          <p:nvPr/>
        </p:nvSpPr>
        <p:spPr>
          <a:xfrm>
            <a:off x="960000" y="1356967"/>
            <a:ext cx="10176000" cy="21128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r>
              <a:rPr lang="en" sz="1467">
                <a:solidFill>
                  <a:schemeClr val="dk1"/>
                </a:solidFill>
                <a:latin typeface="Archivo"/>
                <a:ea typeface="Archivo"/>
                <a:cs typeface="Archivo"/>
                <a:sym typeface="Archivo"/>
              </a:rPr>
              <a:t>Krista Adams is a 35-year-old Product Engineer at CyberSIEM Ltd., holding a Master’s degree in Software Engineering. With 7 years of experience in software development, Krista specializes in cybersecurity products, focusing on enhancing the strategic threat detection and response capabilities of CyberSIEM’s SIEM solutions. Krista’s role involves collaboration with both the SOC* (Security Operations Center) and IT DevTest teams to ensure new developments meet rigorous quality standards. Known for her voracious appetite for feedback and team-player attitude, Krista plays a key role in driving product enhancements and ensuring that CyberSIEM remains at the forefront of the cybersecurity industry.</a:t>
            </a:r>
            <a:endParaRPr sz="1467">
              <a:solidFill>
                <a:schemeClr val="dk1"/>
              </a:solidFill>
              <a:latin typeface="Archivo"/>
              <a:ea typeface="Archivo"/>
              <a:cs typeface="Archivo"/>
              <a:sym typeface="Archivo"/>
            </a:endParaRPr>
          </a:p>
        </p:txBody>
      </p:sp>
      <p:sp>
        <p:nvSpPr>
          <p:cNvPr id="670" name="Google Shape;670;p73"/>
          <p:cNvSpPr txBox="1"/>
          <p:nvPr/>
        </p:nvSpPr>
        <p:spPr>
          <a:xfrm>
            <a:off x="851400" y="3238200"/>
            <a:ext cx="7474800" cy="13412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rPr>
              <a:t>Feature Development: </a:t>
            </a:r>
            <a:r>
              <a:rPr lang="en" sz="1467">
                <a:solidFill>
                  <a:schemeClr val="dk1"/>
                </a:solidFill>
              </a:rPr>
              <a:t>Designs and develops new features for the SIEM product, focusing on enhancements to threat detection and response</a:t>
            </a:r>
            <a:endParaRPr sz="1467">
              <a:solidFill>
                <a:schemeClr val="dk1"/>
              </a:solidFill>
            </a:endParaRPr>
          </a:p>
          <a:p>
            <a:pPr marL="609585" indent="-397923" algn="just">
              <a:buClr>
                <a:schemeClr val="dk1"/>
              </a:buClr>
              <a:buSzPts val="1100"/>
              <a:buFont typeface="Archivo"/>
              <a:buChar char="●"/>
            </a:pPr>
            <a:r>
              <a:rPr lang="en" sz="1467" b="1">
                <a:solidFill>
                  <a:schemeClr val="dk1"/>
                </a:solidFill>
              </a:rPr>
              <a:t>Quality Assurance: </a:t>
            </a:r>
            <a:r>
              <a:rPr lang="en" sz="1467">
                <a:solidFill>
                  <a:schemeClr val="dk1"/>
                </a:solidFill>
              </a:rPr>
              <a:t>Works closely with IT and SOC teams to ensure all new developments are thoroughly tested and free from bugs before market release</a:t>
            </a:r>
            <a:endParaRPr sz="1467">
              <a:solidFill>
                <a:schemeClr val="dk1"/>
              </a:solidFill>
            </a:endParaRPr>
          </a:p>
          <a:p>
            <a:pPr marL="609585" indent="-397923" algn="just">
              <a:buClr>
                <a:schemeClr val="dk1"/>
              </a:buClr>
              <a:buSzPts val="1100"/>
              <a:buFont typeface="Archivo"/>
              <a:buChar char="●"/>
            </a:pPr>
            <a:r>
              <a:rPr lang="en" sz="1467" b="1">
                <a:solidFill>
                  <a:schemeClr val="dk1"/>
                </a:solidFill>
              </a:rPr>
              <a:t>Stakeholder Interaction: </a:t>
            </a:r>
            <a:r>
              <a:rPr lang="en" sz="1467">
                <a:solidFill>
                  <a:schemeClr val="dk1"/>
                </a:solidFill>
              </a:rPr>
              <a:t>Collaborates with the SOC team, gathering internal customer (product development teams) level requirements and feedback to continuously refine product features and usability.</a:t>
            </a:r>
            <a:endParaRPr sz="1467">
              <a:solidFill>
                <a:schemeClr val="dk1"/>
              </a:solidFill>
            </a:endParaRPr>
          </a:p>
          <a:p>
            <a:pPr algn="just"/>
            <a:endParaRPr sz="1467">
              <a:solidFill>
                <a:schemeClr val="dk1"/>
              </a:solidFill>
            </a:endParaRPr>
          </a:p>
          <a:p>
            <a:pPr marL="609585"/>
            <a:endParaRPr sz="1467">
              <a:solidFill>
                <a:schemeClr val="dk1"/>
              </a:solidFill>
            </a:endParaRPr>
          </a:p>
          <a:p>
            <a:endParaRPr sz="1467" b="1"/>
          </a:p>
        </p:txBody>
      </p:sp>
      <p:sp>
        <p:nvSpPr>
          <p:cNvPr id="671" name="Google Shape;671;p73"/>
          <p:cNvSpPr txBox="1"/>
          <p:nvPr/>
        </p:nvSpPr>
        <p:spPr>
          <a:xfrm>
            <a:off x="851400" y="5327733"/>
            <a:ext cx="9292800" cy="21128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buClr>
                <a:schemeClr val="dk1"/>
              </a:buClr>
              <a:buSzPts val="1100"/>
              <a:buFont typeface="Archivo"/>
              <a:buChar char="●"/>
            </a:pPr>
            <a:r>
              <a:rPr lang="en" sz="1467" b="1">
                <a:solidFill>
                  <a:schemeClr val="dk1"/>
                </a:solidFill>
                <a:latin typeface="Archivo"/>
                <a:ea typeface="Archivo"/>
                <a:cs typeface="Archivo"/>
                <a:sym typeface="Archivo"/>
              </a:rPr>
              <a:t>Customer 0 Feedback Loop</a:t>
            </a:r>
            <a:r>
              <a:rPr lang="en" sz="1467">
                <a:solidFill>
                  <a:schemeClr val="dk1"/>
                </a:solidFill>
                <a:latin typeface="Archivo"/>
                <a:ea typeface="Archivo"/>
                <a:cs typeface="Archivo"/>
                <a:sym typeface="Archivo"/>
              </a:rPr>
              <a:t>: Slow and insufficient feedback from the Customer 0 program, due to manual testing by SOC, delays critical product iterations and impacts timely market responsiveness.</a:t>
            </a:r>
            <a:endParaRPr sz="1467">
              <a:solidFill>
                <a:schemeClr val="dk1"/>
              </a:solidFill>
              <a:latin typeface="Archivo"/>
              <a:ea typeface="Archivo"/>
              <a:cs typeface="Archivo"/>
              <a:sym typeface="Archivo"/>
            </a:endParaRPr>
          </a:p>
          <a:p>
            <a:endParaRPr sz="1467">
              <a:solidFill>
                <a:schemeClr val="dk1"/>
              </a:solidFill>
              <a:latin typeface="Archivo"/>
              <a:ea typeface="Archivo"/>
              <a:cs typeface="Archivo"/>
              <a:sym typeface="Archivo"/>
            </a:endParaRPr>
          </a:p>
        </p:txBody>
      </p:sp>
      <p:grpSp>
        <p:nvGrpSpPr>
          <p:cNvPr id="672" name="Google Shape;672;p73"/>
          <p:cNvGrpSpPr/>
          <p:nvPr/>
        </p:nvGrpSpPr>
        <p:grpSpPr>
          <a:xfrm>
            <a:off x="9469176" y="2938214"/>
            <a:ext cx="1666824" cy="3446257"/>
            <a:chOff x="2075025" y="3355525"/>
            <a:chExt cx="768925" cy="1439700"/>
          </a:xfrm>
        </p:grpSpPr>
        <p:sp>
          <p:nvSpPr>
            <p:cNvPr id="673" name="Google Shape;673;p73"/>
            <p:cNvSpPr/>
            <p:nvPr/>
          </p:nvSpPr>
          <p:spPr>
            <a:xfrm>
              <a:off x="2305200" y="3355525"/>
              <a:ext cx="363625" cy="238850"/>
            </a:xfrm>
            <a:custGeom>
              <a:avLst/>
              <a:gdLst/>
              <a:ahLst/>
              <a:cxnLst/>
              <a:rect l="l" t="t" r="r" b="b"/>
              <a:pathLst>
                <a:path w="14545" h="9554" extrusionOk="0">
                  <a:moveTo>
                    <a:pt x="4788" y="1"/>
                  </a:moveTo>
                  <a:cubicBezTo>
                    <a:pt x="3022" y="1"/>
                    <a:pt x="1106" y="1142"/>
                    <a:pt x="568" y="2715"/>
                  </a:cubicBezTo>
                  <a:cubicBezTo>
                    <a:pt x="0" y="4383"/>
                    <a:pt x="801" y="6318"/>
                    <a:pt x="1969" y="7552"/>
                  </a:cubicBezTo>
                  <a:cubicBezTo>
                    <a:pt x="2869" y="8486"/>
                    <a:pt x="4070" y="8986"/>
                    <a:pt x="5238" y="9220"/>
                  </a:cubicBezTo>
                  <a:cubicBezTo>
                    <a:pt x="6219" y="9375"/>
                    <a:pt x="7782" y="9530"/>
                    <a:pt x="9010" y="9530"/>
                  </a:cubicBezTo>
                  <a:cubicBezTo>
                    <a:pt x="9367" y="9530"/>
                    <a:pt x="9696" y="9517"/>
                    <a:pt x="9974" y="9487"/>
                  </a:cubicBezTo>
                  <a:cubicBezTo>
                    <a:pt x="11475" y="9320"/>
                    <a:pt x="11675" y="9553"/>
                    <a:pt x="13577" y="8786"/>
                  </a:cubicBezTo>
                  <a:cubicBezTo>
                    <a:pt x="14044" y="8619"/>
                    <a:pt x="14377" y="8086"/>
                    <a:pt x="14411" y="7585"/>
                  </a:cubicBezTo>
                  <a:cubicBezTo>
                    <a:pt x="14411" y="7218"/>
                    <a:pt x="14044" y="6751"/>
                    <a:pt x="13677" y="6751"/>
                  </a:cubicBezTo>
                  <a:cubicBezTo>
                    <a:pt x="14177" y="6551"/>
                    <a:pt x="14544" y="5951"/>
                    <a:pt x="14377" y="5417"/>
                  </a:cubicBezTo>
                  <a:cubicBezTo>
                    <a:pt x="14225" y="4959"/>
                    <a:pt x="13710" y="4641"/>
                    <a:pt x="13265" y="4641"/>
                  </a:cubicBezTo>
                  <a:cubicBezTo>
                    <a:pt x="13224" y="4641"/>
                    <a:pt x="13183" y="4644"/>
                    <a:pt x="13143" y="4650"/>
                  </a:cubicBezTo>
                  <a:cubicBezTo>
                    <a:pt x="13543" y="4450"/>
                    <a:pt x="13710" y="3816"/>
                    <a:pt x="13477" y="3382"/>
                  </a:cubicBezTo>
                  <a:cubicBezTo>
                    <a:pt x="13177" y="2815"/>
                    <a:pt x="12543" y="2615"/>
                    <a:pt x="11909" y="2615"/>
                  </a:cubicBezTo>
                  <a:cubicBezTo>
                    <a:pt x="11342" y="2615"/>
                    <a:pt x="10741" y="2815"/>
                    <a:pt x="10174" y="2915"/>
                  </a:cubicBezTo>
                  <a:cubicBezTo>
                    <a:pt x="9929" y="2942"/>
                    <a:pt x="9684" y="2970"/>
                    <a:pt x="9446" y="2970"/>
                  </a:cubicBezTo>
                  <a:cubicBezTo>
                    <a:pt x="9100" y="2970"/>
                    <a:pt x="8769" y="2912"/>
                    <a:pt x="8473" y="2715"/>
                  </a:cubicBezTo>
                  <a:cubicBezTo>
                    <a:pt x="7906" y="2315"/>
                    <a:pt x="7673" y="1648"/>
                    <a:pt x="7306" y="1147"/>
                  </a:cubicBezTo>
                  <a:cubicBezTo>
                    <a:pt x="6680" y="344"/>
                    <a:pt x="5757" y="1"/>
                    <a:pt x="4788" y="1"/>
                  </a:cubicBezTo>
                  <a:close/>
                </a:path>
              </a:pathLst>
            </a:custGeom>
            <a:solidFill>
              <a:srgbClr val="F77D6B"/>
            </a:solidFill>
            <a:ln>
              <a:noFill/>
            </a:ln>
          </p:spPr>
          <p:txBody>
            <a:bodyPr spcFirstLastPara="1" wrap="square" lIns="121900" tIns="121900" rIns="121900" bIns="121900" anchor="ctr" anchorCtr="0">
              <a:noAutofit/>
            </a:bodyPr>
            <a:lstStyle/>
            <a:p>
              <a:endParaRPr sz="2400"/>
            </a:p>
          </p:txBody>
        </p:sp>
        <p:sp>
          <p:nvSpPr>
            <p:cNvPr id="674" name="Google Shape;674;p73"/>
            <p:cNvSpPr/>
            <p:nvPr/>
          </p:nvSpPr>
          <p:spPr>
            <a:xfrm>
              <a:off x="2169275" y="3462025"/>
              <a:ext cx="70900" cy="140375"/>
            </a:xfrm>
            <a:custGeom>
              <a:avLst/>
              <a:gdLst/>
              <a:ahLst/>
              <a:cxnLst/>
              <a:rect l="l" t="t" r="r" b="b"/>
              <a:pathLst>
                <a:path w="2836" h="5615" extrusionOk="0">
                  <a:moveTo>
                    <a:pt x="2075" y="1"/>
                  </a:moveTo>
                  <a:cubicBezTo>
                    <a:pt x="1557" y="1"/>
                    <a:pt x="1154" y="1991"/>
                    <a:pt x="809" y="1991"/>
                  </a:cubicBezTo>
                  <a:cubicBezTo>
                    <a:pt x="806" y="1991"/>
                    <a:pt x="803" y="1991"/>
                    <a:pt x="801" y="1991"/>
                  </a:cubicBezTo>
                  <a:cubicBezTo>
                    <a:pt x="434" y="1958"/>
                    <a:pt x="1335" y="490"/>
                    <a:pt x="1301" y="290"/>
                  </a:cubicBezTo>
                  <a:cubicBezTo>
                    <a:pt x="1296" y="256"/>
                    <a:pt x="1280" y="240"/>
                    <a:pt x="1254" y="240"/>
                  </a:cubicBezTo>
                  <a:cubicBezTo>
                    <a:pt x="1101" y="240"/>
                    <a:pt x="619" y="820"/>
                    <a:pt x="334" y="1791"/>
                  </a:cubicBezTo>
                  <a:cubicBezTo>
                    <a:pt x="0" y="2892"/>
                    <a:pt x="100" y="5260"/>
                    <a:pt x="100" y="5260"/>
                  </a:cubicBezTo>
                  <a:cubicBezTo>
                    <a:pt x="100" y="5260"/>
                    <a:pt x="1060" y="5614"/>
                    <a:pt x="1445" y="5614"/>
                  </a:cubicBezTo>
                  <a:cubicBezTo>
                    <a:pt x="1547" y="5614"/>
                    <a:pt x="1608" y="5590"/>
                    <a:pt x="1601" y="5527"/>
                  </a:cubicBezTo>
                  <a:cubicBezTo>
                    <a:pt x="1535" y="5260"/>
                    <a:pt x="2335" y="4526"/>
                    <a:pt x="2535" y="3992"/>
                  </a:cubicBezTo>
                  <a:cubicBezTo>
                    <a:pt x="2769" y="3459"/>
                    <a:pt x="2836" y="2258"/>
                    <a:pt x="2635" y="2158"/>
                  </a:cubicBezTo>
                  <a:cubicBezTo>
                    <a:pt x="2632" y="2157"/>
                    <a:pt x="2629" y="2157"/>
                    <a:pt x="2626" y="2157"/>
                  </a:cubicBezTo>
                  <a:cubicBezTo>
                    <a:pt x="2463" y="2157"/>
                    <a:pt x="2334" y="2963"/>
                    <a:pt x="2269" y="3192"/>
                  </a:cubicBezTo>
                  <a:cubicBezTo>
                    <a:pt x="2230" y="3281"/>
                    <a:pt x="2168" y="3345"/>
                    <a:pt x="2118" y="3345"/>
                  </a:cubicBezTo>
                  <a:cubicBezTo>
                    <a:pt x="2038" y="3345"/>
                    <a:pt x="1991" y="3174"/>
                    <a:pt x="2135" y="2658"/>
                  </a:cubicBezTo>
                  <a:cubicBezTo>
                    <a:pt x="2369" y="1857"/>
                    <a:pt x="2635" y="523"/>
                    <a:pt x="2369" y="456"/>
                  </a:cubicBezTo>
                  <a:cubicBezTo>
                    <a:pt x="2361" y="452"/>
                    <a:pt x="2354" y="449"/>
                    <a:pt x="2347" y="449"/>
                  </a:cubicBezTo>
                  <a:cubicBezTo>
                    <a:pt x="2151" y="449"/>
                    <a:pt x="1924" y="2092"/>
                    <a:pt x="1635" y="2124"/>
                  </a:cubicBezTo>
                  <a:cubicBezTo>
                    <a:pt x="1628" y="2125"/>
                    <a:pt x="1622" y="2125"/>
                    <a:pt x="1616" y="2125"/>
                  </a:cubicBezTo>
                  <a:cubicBezTo>
                    <a:pt x="1348" y="2125"/>
                    <a:pt x="1639" y="1414"/>
                    <a:pt x="1835" y="957"/>
                  </a:cubicBezTo>
                  <a:cubicBezTo>
                    <a:pt x="2035" y="490"/>
                    <a:pt x="2168" y="23"/>
                    <a:pt x="2168" y="23"/>
                  </a:cubicBezTo>
                  <a:cubicBezTo>
                    <a:pt x="2137" y="8"/>
                    <a:pt x="2106" y="1"/>
                    <a:pt x="2075" y="1"/>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75" name="Google Shape;675;p73"/>
            <p:cNvSpPr/>
            <p:nvPr/>
          </p:nvSpPr>
          <p:spPr>
            <a:xfrm>
              <a:off x="2182275" y="3538050"/>
              <a:ext cx="43725" cy="28650"/>
            </a:xfrm>
            <a:custGeom>
              <a:avLst/>
              <a:gdLst/>
              <a:ahLst/>
              <a:cxnLst/>
              <a:rect l="l" t="t" r="r" b="b"/>
              <a:pathLst>
                <a:path w="1749" h="1146" extrusionOk="0">
                  <a:moveTo>
                    <a:pt x="1732" y="1"/>
                  </a:moveTo>
                  <a:cubicBezTo>
                    <a:pt x="1723" y="1"/>
                    <a:pt x="1715" y="17"/>
                    <a:pt x="1715" y="51"/>
                  </a:cubicBezTo>
                  <a:cubicBezTo>
                    <a:pt x="1648" y="117"/>
                    <a:pt x="1582" y="451"/>
                    <a:pt x="1415" y="451"/>
                  </a:cubicBezTo>
                  <a:cubicBezTo>
                    <a:pt x="1382" y="451"/>
                    <a:pt x="1282" y="318"/>
                    <a:pt x="1248" y="318"/>
                  </a:cubicBezTo>
                  <a:cubicBezTo>
                    <a:pt x="1181" y="301"/>
                    <a:pt x="1106" y="293"/>
                    <a:pt x="1031" y="293"/>
                  </a:cubicBezTo>
                  <a:cubicBezTo>
                    <a:pt x="956" y="293"/>
                    <a:pt x="881" y="301"/>
                    <a:pt x="815" y="318"/>
                  </a:cubicBezTo>
                  <a:cubicBezTo>
                    <a:pt x="481" y="451"/>
                    <a:pt x="214" y="751"/>
                    <a:pt x="47" y="1051"/>
                  </a:cubicBezTo>
                  <a:cubicBezTo>
                    <a:pt x="0" y="1099"/>
                    <a:pt x="53" y="1146"/>
                    <a:pt x="100" y="1146"/>
                  </a:cubicBezTo>
                  <a:cubicBezTo>
                    <a:pt x="119" y="1146"/>
                    <a:pt x="138" y="1138"/>
                    <a:pt x="147" y="1118"/>
                  </a:cubicBezTo>
                  <a:cubicBezTo>
                    <a:pt x="347" y="869"/>
                    <a:pt x="658" y="452"/>
                    <a:pt x="983" y="452"/>
                  </a:cubicBezTo>
                  <a:cubicBezTo>
                    <a:pt x="1094" y="452"/>
                    <a:pt x="1205" y="500"/>
                    <a:pt x="1315" y="618"/>
                  </a:cubicBezTo>
                  <a:cubicBezTo>
                    <a:pt x="1348" y="634"/>
                    <a:pt x="1373" y="643"/>
                    <a:pt x="1394" y="643"/>
                  </a:cubicBezTo>
                  <a:cubicBezTo>
                    <a:pt x="1415" y="643"/>
                    <a:pt x="1432" y="634"/>
                    <a:pt x="1448" y="618"/>
                  </a:cubicBezTo>
                  <a:cubicBezTo>
                    <a:pt x="1615" y="451"/>
                    <a:pt x="1715" y="251"/>
                    <a:pt x="1749" y="51"/>
                  </a:cubicBezTo>
                  <a:cubicBezTo>
                    <a:pt x="1749" y="17"/>
                    <a:pt x="1740" y="1"/>
                    <a:pt x="173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76" name="Google Shape;676;p73"/>
            <p:cNvSpPr/>
            <p:nvPr/>
          </p:nvSpPr>
          <p:spPr>
            <a:xfrm>
              <a:off x="2075025" y="3570150"/>
              <a:ext cx="346125" cy="192025"/>
            </a:xfrm>
            <a:custGeom>
              <a:avLst/>
              <a:gdLst/>
              <a:ahLst/>
              <a:cxnLst/>
              <a:rect l="l" t="t" r="r" b="b"/>
              <a:pathLst>
                <a:path w="13845" h="7681" extrusionOk="0">
                  <a:moveTo>
                    <a:pt x="3270" y="1"/>
                  </a:moveTo>
                  <a:cubicBezTo>
                    <a:pt x="3270" y="1"/>
                    <a:pt x="1" y="6039"/>
                    <a:pt x="2703" y="7273"/>
                  </a:cubicBezTo>
                  <a:cubicBezTo>
                    <a:pt x="3369" y="7569"/>
                    <a:pt x="4191" y="7680"/>
                    <a:pt x="5052" y="7680"/>
                  </a:cubicBezTo>
                  <a:cubicBezTo>
                    <a:pt x="7683" y="7680"/>
                    <a:pt x="10675" y="6639"/>
                    <a:pt x="10675" y="6639"/>
                  </a:cubicBezTo>
                  <a:lnTo>
                    <a:pt x="13844" y="1435"/>
                  </a:lnTo>
                  <a:lnTo>
                    <a:pt x="13844" y="1435"/>
                  </a:lnTo>
                  <a:lnTo>
                    <a:pt x="5238" y="3870"/>
                  </a:lnTo>
                  <a:lnTo>
                    <a:pt x="6439" y="801"/>
                  </a:lnTo>
                  <a:lnTo>
                    <a:pt x="3270"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77" name="Google Shape;677;p73"/>
            <p:cNvSpPr/>
            <p:nvPr/>
          </p:nvSpPr>
          <p:spPr>
            <a:xfrm>
              <a:off x="2151250" y="3584700"/>
              <a:ext cx="78075" cy="30525"/>
            </a:xfrm>
            <a:custGeom>
              <a:avLst/>
              <a:gdLst/>
              <a:ahLst/>
              <a:cxnLst/>
              <a:rect l="l" t="t" r="r" b="b"/>
              <a:pathLst>
                <a:path w="3123" h="1221" extrusionOk="0">
                  <a:moveTo>
                    <a:pt x="70" y="1"/>
                  </a:moveTo>
                  <a:cubicBezTo>
                    <a:pt x="12" y="1"/>
                    <a:pt x="0" y="93"/>
                    <a:pt x="54" y="119"/>
                  </a:cubicBezTo>
                  <a:cubicBezTo>
                    <a:pt x="1055" y="520"/>
                    <a:pt x="2056" y="887"/>
                    <a:pt x="3056" y="1220"/>
                  </a:cubicBezTo>
                  <a:cubicBezTo>
                    <a:pt x="3123" y="1220"/>
                    <a:pt x="3123" y="1187"/>
                    <a:pt x="3123" y="1120"/>
                  </a:cubicBezTo>
                  <a:lnTo>
                    <a:pt x="121" y="19"/>
                  </a:lnTo>
                  <a:cubicBezTo>
                    <a:pt x="101" y="6"/>
                    <a:pt x="84" y="1"/>
                    <a:pt x="7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78" name="Google Shape;678;p73"/>
            <p:cNvSpPr/>
            <p:nvPr/>
          </p:nvSpPr>
          <p:spPr>
            <a:xfrm>
              <a:off x="2335225" y="3604350"/>
              <a:ext cx="274375" cy="437850"/>
            </a:xfrm>
            <a:custGeom>
              <a:avLst/>
              <a:gdLst/>
              <a:ahLst/>
              <a:cxnLst/>
              <a:rect l="l" t="t" r="r" b="b"/>
              <a:pathLst>
                <a:path w="10975" h="17514" extrusionOk="0">
                  <a:moveTo>
                    <a:pt x="5337" y="1"/>
                  </a:moveTo>
                  <a:cubicBezTo>
                    <a:pt x="5337" y="1"/>
                    <a:pt x="0" y="301"/>
                    <a:pt x="134" y="5504"/>
                  </a:cubicBezTo>
                  <a:cubicBezTo>
                    <a:pt x="267" y="10742"/>
                    <a:pt x="267" y="17513"/>
                    <a:pt x="267" y="17513"/>
                  </a:cubicBezTo>
                  <a:lnTo>
                    <a:pt x="10975" y="16479"/>
                  </a:lnTo>
                  <a:lnTo>
                    <a:pt x="10541" y="4837"/>
                  </a:lnTo>
                  <a:cubicBezTo>
                    <a:pt x="10475" y="2209"/>
                    <a:pt x="8306" y="66"/>
                    <a:pt x="5691" y="66"/>
                  </a:cubicBezTo>
                  <a:cubicBezTo>
                    <a:pt x="5651" y="66"/>
                    <a:pt x="5611" y="66"/>
                    <a:pt x="5571" y="67"/>
                  </a:cubicBezTo>
                  <a:cubicBezTo>
                    <a:pt x="5538" y="1"/>
                    <a:pt x="5471" y="1"/>
                    <a:pt x="5337" y="1"/>
                  </a:cubicBez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79" name="Google Shape;679;p73"/>
            <p:cNvSpPr/>
            <p:nvPr/>
          </p:nvSpPr>
          <p:spPr>
            <a:xfrm>
              <a:off x="2341900" y="4015475"/>
              <a:ext cx="296050" cy="738050"/>
            </a:xfrm>
            <a:custGeom>
              <a:avLst/>
              <a:gdLst/>
              <a:ahLst/>
              <a:cxnLst/>
              <a:rect l="l" t="t" r="r" b="b"/>
              <a:pathLst>
                <a:path w="11842" h="29522" extrusionOk="0">
                  <a:moveTo>
                    <a:pt x="10708" y="1"/>
                  </a:moveTo>
                  <a:lnTo>
                    <a:pt x="0" y="1035"/>
                  </a:lnTo>
                  <a:lnTo>
                    <a:pt x="2836" y="29522"/>
                  </a:lnTo>
                  <a:lnTo>
                    <a:pt x="5371" y="29422"/>
                  </a:lnTo>
                  <a:cubicBezTo>
                    <a:pt x="5371" y="29422"/>
                    <a:pt x="5104" y="4837"/>
                    <a:pt x="5271" y="4471"/>
                  </a:cubicBezTo>
                  <a:cubicBezTo>
                    <a:pt x="5328" y="4342"/>
                    <a:pt x="5391" y="4305"/>
                    <a:pt x="5445" y="4305"/>
                  </a:cubicBezTo>
                  <a:cubicBezTo>
                    <a:pt x="5516" y="4305"/>
                    <a:pt x="5571" y="4370"/>
                    <a:pt x="5571" y="4370"/>
                  </a:cubicBezTo>
                  <a:lnTo>
                    <a:pt x="7005" y="29222"/>
                  </a:lnTo>
                  <a:lnTo>
                    <a:pt x="10041" y="29155"/>
                  </a:lnTo>
                  <a:cubicBezTo>
                    <a:pt x="10041" y="29155"/>
                    <a:pt x="11842" y="5171"/>
                    <a:pt x="10708" y="1"/>
                  </a:cubicBezTo>
                  <a:close/>
                </a:path>
              </a:pathLst>
            </a:custGeom>
            <a:solidFill>
              <a:srgbClr val="E9C6B3"/>
            </a:solidFill>
            <a:ln>
              <a:noFill/>
            </a:ln>
          </p:spPr>
          <p:txBody>
            <a:bodyPr spcFirstLastPara="1" wrap="square" lIns="121900" tIns="121900" rIns="121900" bIns="121900" anchor="ctr" anchorCtr="0">
              <a:noAutofit/>
            </a:bodyPr>
            <a:lstStyle/>
            <a:p>
              <a:endParaRPr sz="2400"/>
            </a:p>
          </p:txBody>
        </p:sp>
        <p:sp>
          <p:nvSpPr>
            <p:cNvPr id="680" name="Google Shape;680;p73"/>
            <p:cNvSpPr/>
            <p:nvPr/>
          </p:nvSpPr>
          <p:spPr>
            <a:xfrm>
              <a:off x="2366900" y="3381700"/>
              <a:ext cx="150150" cy="176500"/>
            </a:xfrm>
            <a:custGeom>
              <a:avLst/>
              <a:gdLst/>
              <a:ahLst/>
              <a:cxnLst/>
              <a:rect l="l" t="t" r="r" b="b"/>
              <a:pathLst>
                <a:path w="6006" h="7060" extrusionOk="0">
                  <a:moveTo>
                    <a:pt x="2770" y="0"/>
                  </a:moveTo>
                  <a:cubicBezTo>
                    <a:pt x="1235" y="34"/>
                    <a:pt x="1" y="1334"/>
                    <a:pt x="34" y="2902"/>
                  </a:cubicBezTo>
                  <a:cubicBezTo>
                    <a:pt x="97" y="4831"/>
                    <a:pt x="400" y="7059"/>
                    <a:pt x="2363" y="7059"/>
                  </a:cubicBezTo>
                  <a:cubicBezTo>
                    <a:pt x="2471" y="7059"/>
                    <a:pt x="2584" y="7052"/>
                    <a:pt x="2703" y="7039"/>
                  </a:cubicBezTo>
                  <a:cubicBezTo>
                    <a:pt x="5905" y="6705"/>
                    <a:pt x="6005" y="5037"/>
                    <a:pt x="5905" y="3903"/>
                  </a:cubicBezTo>
                  <a:cubicBezTo>
                    <a:pt x="5838" y="2769"/>
                    <a:pt x="5271" y="0"/>
                    <a:pt x="2870" y="0"/>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81" name="Google Shape;681;p73"/>
            <p:cNvSpPr/>
            <p:nvPr/>
          </p:nvSpPr>
          <p:spPr>
            <a:xfrm>
              <a:off x="2400275" y="3540150"/>
              <a:ext cx="90075" cy="120475"/>
            </a:xfrm>
            <a:custGeom>
              <a:avLst/>
              <a:gdLst/>
              <a:ahLst/>
              <a:cxnLst/>
              <a:rect l="l" t="t" r="r" b="b"/>
              <a:pathLst>
                <a:path w="3603" h="4819" extrusionOk="0">
                  <a:moveTo>
                    <a:pt x="3269" y="0"/>
                  </a:moveTo>
                  <a:lnTo>
                    <a:pt x="0" y="334"/>
                  </a:lnTo>
                  <a:lnTo>
                    <a:pt x="400" y="3469"/>
                  </a:lnTo>
                  <a:cubicBezTo>
                    <a:pt x="515" y="4242"/>
                    <a:pt x="1170" y="4819"/>
                    <a:pt x="1902" y="4819"/>
                  </a:cubicBezTo>
                  <a:cubicBezTo>
                    <a:pt x="2023" y="4819"/>
                    <a:pt x="2146" y="4803"/>
                    <a:pt x="2268" y="4770"/>
                  </a:cubicBezTo>
                  <a:cubicBezTo>
                    <a:pt x="3069" y="4637"/>
                    <a:pt x="3603" y="3869"/>
                    <a:pt x="3569" y="3069"/>
                  </a:cubicBezTo>
                  <a:lnTo>
                    <a:pt x="3269" y="0"/>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82" name="Google Shape;682;p73"/>
            <p:cNvSpPr/>
            <p:nvPr/>
          </p:nvSpPr>
          <p:spPr>
            <a:xfrm>
              <a:off x="2347150" y="3469250"/>
              <a:ext cx="36475" cy="50125"/>
            </a:xfrm>
            <a:custGeom>
              <a:avLst/>
              <a:gdLst/>
              <a:ahLst/>
              <a:cxnLst/>
              <a:rect l="l" t="t" r="r" b="b"/>
              <a:pathLst>
                <a:path w="1459" h="2005" extrusionOk="0">
                  <a:moveTo>
                    <a:pt x="724" y="1"/>
                  </a:moveTo>
                  <a:cubicBezTo>
                    <a:pt x="357" y="1"/>
                    <a:pt x="124" y="368"/>
                    <a:pt x="57" y="735"/>
                  </a:cubicBezTo>
                  <a:cubicBezTo>
                    <a:pt x="1" y="1381"/>
                    <a:pt x="466" y="2004"/>
                    <a:pt x="1053" y="2004"/>
                  </a:cubicBezTo>
                  <a:cubicBezTo>
                    <a:pt x="1162" y="2004"/>
                    <a:pt x="1276" y="1983"/>
                    <a:pt x="1391" y="1935"/>
                  </a:cubicBezTo>
                  <a:lnTo>
                    <a:pt x="1391" y="468"/>
                  </a:lnTo>
                  <a:cubicBezTo>
                    <a:pt x="1458" y="167"/>
                    <a:pt x="991" y="1"/>
                    <a:pt x="724" y="1"/>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83" name="Google Shape;683;p73"/>
            <p:cNvSpPr/>
            <p:nvPr/>
          </p:nvSpPr>
          <p:spPr>
            <a:xfrm>
              <a:off x="2429450" y="3432425"/>
              <a:ext cx="41725" cy="60675"/>
            </a:xfrm>
            <a:custGeom>
              <a:avLst/>
              <a:gdLst/>
              <a:ahLst/>
              <a:cxnLst/>
              <a:rect l="l" t="t" r="r" b="b"/>
              <a:pathLst>
                <a:path w="1669" h="2427" extrusionOk="0">
                  <a:moveTo>
                    <a:pt x="42" y="1"/>
                  </a:moveTo>
                  <a:cubicBezTo>
                    <a:pt x="23" y="1"/>
                    <a:pt x="1" y="20"/>
                    <a:pt x="1" y="39"/>
                  </a:cubicBezTo>
                  <a:cubicBezTo>
                    <a:pt x="167" y="606"/>
                    <a:pt x="268" y="1207"/>
                    <a:pt x="601" y="1674"/>
                  </a:cubicBezTo>
                  <a:cubicBezTo>
                    <a:pt x="634" y="1690"/>
                    <a:pt x="659" y="1699"/>
                    <a:pt x="680" y="1699"/>
                  </a:cubicBezTo>
                  <a:cubicBezTo>
                    <a:pt x="701" y="1699"/>
                    <a:pt x="718" y="1690"/>
                    <a:pt x="735" y="1674"/>
                  </a:cubicBezTo>
                  <a:cubicBezTo>
                    <a:pt x="832" y="1557"/>
                    <a:pt x="986" y="1429"/>
                    <a:pt x="1118" y="1429"/>
                  </a:cubicBezTo>
                  <a:cubicBezTo>
                    <a:pt x="1211" y="1429"/>
                    <a:pt x="1293" y="1494"/>
                    <a:pt x="1335" y="1674"/>
                  </a:cubicBezTo>
                  <a:cubicBezTo>
                    <a:pt x="1368" y="1941"/>
                    <a:pt x="1202" y="2141"/>
                    <a:pt x="1001" y="2308"/>
                  </a:cubicBezTo>
                  <a:cubicBezTo>
                    <a:pt x="921" y="2334"/>
                    <a:pt x="970" y="2426"/>
                    <a:pt x="1027" y="2426"/>
                  </a:cubicBezTo>
                  <a:cubicBezTo>
                    <a:pt x="1041" y="2426"/>
                    <a:pt x="1055" y="2421"/>
                    <a:pt x="1068" y="2408"/>
                  </a:cubicBezTo>
                  <a:cubicBezTo>
                    <a:pt x="1368" y="2208"/>
                    <a:pt x="1669" y="1741"/>
                    <a:pt x="1368" y="1440"/>
                  </a:cubicBezTo>
                  <a:cubicBezTo>
                    <a:pt x="1279" y="1329"/>
                    <a:pt x="1183" y="1285"/>
                    <a:pt x="1088" y="1285"/>
                  </a:cubicBezTo>
                  <a:cubicBezTo>
                    <a:pt x="932" y="1285"/>
                    <a:pt x="780" y="1404"/>
                    <a:pt x="669" y="1544"/>
                  </a:cubicBezTo>
                  <a:lnTo>
                    <a:pt x="669" y="1544"/>
                  </a:lnTo>
                  <a:cubicBezTo>
                    <a:pt x="378" y="1097"/>
                    <a:pt x="223" y="568"/>
                    <a:pt x="67" y="39"/>
                  </a:cubicBezTo>
                  <a:cubicBezTo>
                    <a:pt x="67" y="11"/>
                    <a:pt x="55" y="1"/>
                    <a:pt x="4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4" name="Google Shape;684;p73"/>
            <p:cNvSpPr/>
            <p:nvPr/>
          </p:nvSpPr>
          <p:spPr>
            <a:xfrm>
              <a:off x="2400775" y="3456750"/>
              <a:ext cx="7850" cy="5600"/>
            </a:xfrm>
            <a:custGeom>
              <a:avLst/>
              <a:gdLst/>
              <a:ahLst/>
              <a:cxnLst/>
              <a:rect l="l" t="t" r="r" b="b"/>
              <a:pathLst>
                <a:path w="314" h="224" extrusionOk="0">
                  <a:moveTo>
                    <a:pt x="147" y="0"/>
                  </a:moveTo>
                  <a:cubicBezTo>
                    <a:pt x="80" y="0"/>
                    <a:pt x="47" y="34"/>
                    <a:pt x="47" y="67"/>
                  </a:cubicBezTo>
                  <a:cubicBezTo>
                    <a:pt x="0" y="137"/>
                    <a:pt x="100" y="223"/>
                    <a:pt x="176" y="223"/>
                  </a:cubicBezTo>
                  <a:cubicBezTo>
                    <a:pt x="209" y="223"/>
                    <a:pt x="237" y="207"/>
                    <a:pt x="247" y="167"/>
                  </a:cubicBezTo>
                  <a:cubicBezTo>
                    <a:pt x="314" y="34"/>
                    <a:pt x="247" y="0"/>
                    <a:pt x="18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5" name="Google Shape;685;p73"/>
            <p:cNvSpPr/>
            <p:nvPr/>
          </p:nvSpPr>
          <p:spPr>
            <a:xfrm>
              <a:off x="2468900" y="3444175"/>
              <a:ext cx="8125" cy="5325"/>
            </a:xfrm>
            <a:custGeom>
              <a:avLst/>
              <a:gdLst/>
              <a:ahLst/>
              <a:cxnLst/>
              <a:rect l="l" t="t" r="r" b="b"/>
              <a:pathLst>
                <a:path w="325" h="213" extrusionOk="0">
                  <a:moveTo>
                    <a:pt x="160" y="0"/>
                  </a:moveTo>
                  <a:cubicBezTo>
                    <a:pt x="9" y="0"/>
                    <a:pt x="1" y="213"/>
                    <a:pt x="136" y="213"/>
                  </a:cubicBezTo>
                  <a:cubicBezTo>
                    <a:pt x="152" y="213"/>
                    <a:pt x="170" y="210"/>
                    <a:pt x="191" y="203"/>
                  </a:cubicBezTo>
                  <a:cubicBezTo>
                    <a:pt x="324" y="170"/>
                    <a:pt x="324" y="36"/>
                    <a:pt x="191" y="3"/>
                  </a:cubicBezTo>
                  <a:cubicBezTo>
                    <a:pt x="180" y="1"/>
                    <a:pt x="170" y="0"/>
                    <a:pt x="16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6" name="Google Shape;686;p73"/>
            <p:cNvSpPr/>
            <p:nvPr/>
          </p:nvSpPr>
          <p:spPr>
            <a:xfrm>
              <a:off x="2412925" y="3491550"/>
              <a:ext cx="48825" cy="18050"/>
            </a:xfrm>
            <a:custGeom>
              <a:avLst/>
              <a:gdLst/>
              <a:ahLst/>
              <a:cxnLst/>
              <a:rect l="l" t="t" r="r" b="b"/>
              <a:pathLst>
                <a:path w="1953" h="722" extrusionOk="0">
                  <a:moveTo>
                    <a:pt x="74" y="0"/>
                  </a:moveTo>
                  <a:cubicBezTo>
                    <a:pt x="40" y="0"/>
                    <a:pt x="1" y="55"/>
                    <a:pt x="28" y="109"/>
                  </a:cubicBezTo>
                  <a:cubicBezTo>
                    <a:pt x="328" y="443"/>
                    <a:pt x="595" y="643"/>
                    <a:pt x="1062" y="676"/>
                  </a:cubicBezTo>
                  <a:cubicBezTo>
                    <a:pt x="1162" y="701"/>
                    <a:pt x="1294" y="722"/>
                    <a:pt x="1425" y="722"/>
                  </a:cubicBezTo>
                  <a:cubicBezTo>
                    <a:pt x="1647" y="722"/>
                    <a:pt x="1867" y="664"/>
                    <a:pt x="1929" y="476"/>
                  </a:cubicBezTo>
                  <a:cubicBezTo>
                    <a:pt x="1953" y="429"/>
                    <a:pt x="1926" y="382"/>
                    <a:pt x="1897" y="382"/>
                  </a:cubicBezTo>
                  <a:cubicBezTo>
                    <a:pt x="1885" y="382"/>
                    <a:pt x="1872" y="390"/>
                    <a:pt x="1863" y="410"/>
                  </a:cubicBezTo>
                  <a:cubicBezTo>
                    <a:pt x="1755" y="517"/>
                    <a:pt x="1580" y="548"/>
                    <a:pt x="1405" y="548"/>
                  </a:cubicBezTo>
                  <a:cubicBezTo>
                    <a:pt x="1254" y="548"/>
                    <a:pt x="1103" y="525"/>
                    <a:pt x="995" y="510"/>
                  </a:cubicBezTo>
                  <a:cubicBezTo>
                    <a:pt x="595" y="476"/>
                    <a:pt x="361" y="276"/>
                    <a:pt x="95" y="9"/>
                  </a:cubicBezTo>
                  <a:cubicBezTo>
                    <a:pt x="88" y="3"/>
                    <a:pt x="81" y="0"/>
                    <a:pt x="7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7" name="Google Shape;687;p73"/>
            <p:cNvSpPr/>
            <p:nvPr/>
          </p:nvSpPr>
          <p:spPr>
            <a:xfrm>
              <a:off x="2406950" y="3488600"/>
              <a:ext cx="14200" cy="14575"/>
            </a:xfrm>
            <a:custGeom>
              <a:avLst/>
              <a:gdLst/>
              <a:ahLst/>
              <a:cxnLst/>
              <a:rect l="l" t="t" r="r" b="b"/>
              <a:pathLst>
                <a:path w="568" h="583" extrusionOk="0">
                  <a:moveTo>
                    <a:pt x="341" y="1"/>
                  </a:moveTo>
                  <a:cubicBezTo>
                    <a:pt x="99" y="1"/>
                    <a:pt x="0" y="331"/>
                    <a:pt x="0" y="561"/>
                  </a:cubicBezTo>
                  <a:cubicBezTo>
                    <a:pt x="28" y="575"/>
                    <a:pt x="55" y="583"/>
                    <a:pt x="78" y="583"/>
                  </a:cubicBezTo>
                  <a:cubicBezTo>
                    <a:pt x="111" y="583"/>
                    <a:pt x="133" y="567"/>
                    <a:pt x="133" y="528"/>
                  </a:cubicBezTo>
                  <a:cubicBezTo>
                    <a:pt x="133" y="428"/>
                    <a:pt x="167" y="294"/>
                    <a:pt x="234" y="227"/>
                  </a:cubicBezTo>
                  <a:cubicBezTo>
                    <a:pt x="300" y="127"/>
                    <a:pt x="400" y="94"/>
                    <a:pt x="467" y="94"/>
                  </a:cubicBezTo>
                  <a:cubicBezTo>
                    <a:pt x="500" y="94"/>
                    <a:pt x="567" y="27"/>
                    <a:pt x="467" y="27"/>
                  </a:cubicBezTo>
                  <a:cubicBezTo>
                    <a:pt x="421" y="9"/>
                    <a:pt x="380" y="1"/>
                    <a:pt x="34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8" name="Google Shape;688;p73"/>
            <p:cNvSpPr/>
            <p:nvPr/>
          </p:nvSpPr>
          <p:spPr>
            <a:xfrm>
              <a:off x="2397200" y="3549300"/>
              <a:ext cx="73975" cy="14025"/>
            </a:xfrm>
            <a:custGeom>
              <a:avLst/>
              <a:gdLst/>
              <a:ahLst/>
              <a:cxnLst/>
              <a:rect l="l" t="t" r="r" b="b"/>
              <a:pathLst>
                <a:path w="2959" h="561" extrusionOk="0">
                  <a:moveTo>
                    <a:pt x="2892" y="1"/>
                  </a:moveTo>
                  <a:cubicBezTo>
                    <a:pt x="2525" y="34"/>
                    <a:pt x="2191" y="268"/>
                    <a:pt x="1824" y="368"/>
                  </a:cubicBezTo>
                  <a:cubicBezTo>
                    <a:pt x="1654" y="421"/>
                    <a:pt x="1464" y="447"/>
                    <a:pt x="1269" y="447"/>
                  </a:cubicBezTo>
                  <a:cubicBezTo>
                    <a:pt x="853" y="447"/>
                    <a:pt x="419" y="328"/>
                    <a:pt x="123" y="101"/>
                  </a:cubicBezTo>
                  <a:cubicBezTo>
                    <a:pt x="92" y="80"/>
                    <a:pt x="68" y="72"/>
                    <a:pt x="49" y="72"/>
                  </a:cubicBezTo>
                  <a:cubicBezTo>
                    <a:pt x="9" y="72"/>
                    <a:pt x="0" y="111"/>
                    <a:pt x="23" y="134"/>
                  </a:cubicBezTo>
                  <a:cubicBezTo>
                    <a:pt x="339" y="451"/>
                    <a:pt x="699" y="561"/>
                    <a:pt x="1073" y="561"/>
                  </a:cubicBezTo>
                  <a:cubicBezTo>
                    <a:pt x="1684" y="561"/>
                    <a:pt x="2333" y="267"/>
                    <a:pt x="2892" y="101"/>
                  </a:cubicBezTo>
                  <a:cubicBezTo>
                    <a:pt x="2959" y="101"/>
                    <a:pt x="2959" y="1"/>
                    <a:pt x="289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9" name="Google Shape;689;p73"/>
            <p:cNvSpPr/>
            <p:nvPr/>
          </p:nvSpPr>
          <p:spPr>
            <a:xfrm>
              <a:off x="2677975" y="3462025"/>
              <a:ext cx="70900" cy="140375"/>
            </a:xfrm>
            <a:custGeom>
              <a:avLst/>
              <a:gdLst/>
              <a:ahLst/>
              <a:cxnLst/>
              <a:rect l="l" t="t" r="r" b="b"/>
              <a:pathLst>
                <a:path w="2836" h="5615" extrusionOk="0">
                  <a:moveTo>
                    <a:pt x="766" y="1"/>
                  </a:moveTo>
                  <a:cubicBezTo>
                    <a:pt x="733" y="1"/>
                    <a:pt x="701" y="8"/>
                    <a:pt x="667" y="23"/>
                  </a:cubicBezTo>
                  <a:cubicBezTo>
                    <a:pt x="667" y="23"/>
                    <a:pt x="801" y="490"/>
                    <a:pt x="1001" y="957"/>
                  </a:cubicBezTo>
                  <a:cubicBezTo>
                    <a:pt x="1197" y="1414"/>
                    <a:pt x="1488" y="2125"/>
                    <a:pt x="1220" y="2125"/>
                  </a:cubicBezTo>
                  <a:cubicBezTo>
                    <a:pt x="1214" y="2125"/>
                    <a:pt x="1208" y="2125"/>
                    <a:pt x="1201" y="2124"/>
                  </a:cubicBezTo>
                  <a:cubicBezTo>
                    <a:pt x="944" y="2124"/>
                    <a:pt x="686" y="449"/>
                    <a:pt x="489" y="449"/>
                  </a:cubicBezTo>
                  <a:cubicBezTo>
                    <a:pt x="481" y="449"/>
                    <a:pt x="474" y="452"/>
                    <a:pt x="467" y="456"/>
                  </a:cubicBezTo>
                  <a:cubicBezTo>
                    <a:pt x="200" y="523"/>
                    <a:pt x="467" y="1857"/>
                    <a:pt x="701" y="2658"/>
                  </a:cubicBezTo>
                  <a:cubicBezTo>
                    <a:pt x="866" y="3174"/>
                    <a:pt x="814" y="3345"/>
                    <a:pt x="734" y="3345"/>
                  </a:cubicBezTo>
                  <a:cubicBezTo>
                    <a:pt x="685" y="3345"/>
                    <a:pt x="626" y="3281"/>
                    <a:pt x="601" y="3192"/>
                  </a:cubicBezTo>
                  <a:cubicBezTo>
                    <a:pt x="502" y="2963"/>
                    <a:pt x="372" y="2157"/>
                    <a:pt x="210" y="2157"/>
                  </a:cubicBezTo>
                  <a:cubicBezTo>
                    <a:pt x="207" y="2157"/>
                    <a:pt x="203" y="2157"/>
                    <a:pt x="200" y="2158"/>
                  </a:cubicBezTo>
                  <a:cubicBezTo>
                    <a:pt x="0" y="2258"/>
                    <a:pt x="100" y="3459"/>
                    <a:pt x="300" y="3992"/>
                  </a:cubicBezTo>
                  <a:cubicBezTo>
                    <a:pt x="500" y="4526"/>
                    <a:pt x="1301" y="5260"/>
                    <a:pt x="1268" y="5527"/>
                  </a:cubicBezTo>
                  <a:cubicBezTo>
                    <a:pt x="1261" y="5590"/>
                    <a:pt x="1322" y="5614"/>
                    <a:pt x="1424" y="5614"/>
                  </a:cubicBezTo>
                  <a:cubicBezTo>
                    <a:pt x="1809" y="5614"/>
                    <a:pt x="2769" y="5260"/>
                    <a:pt x="2769" y="5260"/>
                  </a:cubicBezTo>
                  <a:cubicBezTo>
                    <a:pt x="2769" y="5260"/>
                    <a:pt x="2835" y="2892"/>
                    <a:pt x="2502" y="1791"/>
                  </a:cubicBezTo>
                  <a:cubicBezTo>
                    <a:pt x="2216" y="820"/>
                    <a:pt x="1759" y="240"/>
                    <a:pt x="1613" y="240"/>
                  </a:cubicBezTo>
                  <a:cubicBezTo>
                    <a:pt x="1588" y="240"/>
                    <a:pt x="1573" y="256"/>
                    <a:pt x="1568" y="290"/>
                  </a:cubicBezTo>
                  <a:cubicBezTo>
                    <a:pt x="1501" y="490"/>
                    <a:pt x="2435" y="1958"/>
                    <a:pt x="2035" y="1991"/>
                  </a:cubicBezTo>
                  <a:cubicBezTo>
                    <a:pt x="2032" y="1991"/>
                    <a:pt x="2030" y="1991"/>
                    <a:pt x="2027" y="1991"/>
                  </a:cubicBezTo>
                  <a:cubicBezTo>
                    <a:pt x="1683" y="1991"/>
                    <a:pt x="1308" y="1"/>
                    <a:pt x="766" y="1"/>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90" name="Google Shape;690;p73"/>
            <p:cNvSpPr/>
            <p:nvPr/>
          </p:nvSpPr>
          <p:spPr>
            <a:xfrm>
              <a:off x="2692975" y="3538050"/>
              <a:ext cx="43150" cy="28650"/>
            </a:xfrm>
            <a:custGeom>
              <a:avLst/>
              <a:gdLst/>
              <a:ahLst/>
              <a:cxnLst/>
              <a:rect l="l" t="t" r="r" b="b"/>
              <a:pathLst>
                <a:path w="1726" h="1146" extrusionOk="0">
                  <a:moveTo>
                    <a:pt x="17" y="1"/>
                  </a:moveTo>
                  <a:cubicBezTo>
                    <a:pt x="9" y="1"/>
                    <a:pt x="1" y="17"/>
                    <a:pt x="1" y="51"/>
                  </a:cubicBezTo>
                  <a:cubicBezTo>
                    <a:pt x="34" y="251"/>
                    <a:pt x="134" y="451"/>
                    <a:pt x="301" y="618"/>
                  </a:cubicBezTo>
                  <a:cubicBezTo>
                    <a:pt x="317" y="634"/>
                    <a:pt x="334" y="643"/>
                    <a:pt x="351" y="643"/>
                  </a:cubicBezTo>
                  <a:cubicBezTo>
                    <a:pt x="367" y="643"/>
                    <a:pt x="384" y="634"/>
                    <a:pt x="401" y="618"/>
                  </a:cubicBezTo>
                  <a:cubicBezTo>
                    <a:pt x="519" y="500"/>
                    <a:pt x="637" y="452"/>
                    <a:pt x="751" y="452"/>
                  </a:cubicBezTo>
                  <a:cubicBezTo>
                    <a:pt x="1089" y="452"/>
                    <a:pt x="1394" y="869"/>
                    <a:pt x="1568" y="1118"/>
                  </a:cubicBezTo>
                  <a:cubicBezTo>
                    <a:pt x="1588" y="1138"/>
                    <a:pt x="1610" y="1146"/>
                    <a:pt x="1631" y="1146"/>
                  </a:cubicBezTo>
                  <a:cubicBezTo>
                    <a:pt x="1682" y="1146"/>
                    <a:pt x="1725" y="1099"/>
                    <a:pt x="1702" y="1051"/>
                  </a:cubicBezTo>
                  <a:cubicBezTo>
                    <a:pt x="1535" y="751"/>
                    <a:pt x="1235" y="451"/>
                    <a:pt x="901" y="318"/>
                  </a:cubicBezTo>
                  <a:cubicBezTo>
                    <a:pt x="851" y="301"/>
                    <a:pt x="784" y="293"/>
                    <a:pt x="714" y="293"/>
                  </a:cubicBezTo>
                  <a:cubicBezTo>
                    <a:pt x="643" y="293"/>
                    <a:pt x="568" y="301"/>
                    <a:pt x="501" y="318"/>
                  </a:cubicBezTo>
                  <a:cubicBezTo>
                    <a:pt x="468" y="318"/>
                    <a:pt x="367" y="451"/>
                    <a:pt x="334" y="451"/>
                  </a:cubicBezTo>
                  <a:cubicBezTo>
                    <a:pt x="167" y="451"/>
                    <a:pt x="67" y="117"/>
                    <a:pt x="34" y="51"/>
                  </a:cubicBezTo>
                  <a:cubicBezTo>
                    <a:pt x="34" y="17"/>
                    <a:pt x="26" y="1"/>
                    <a:pt x="1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1" name="Google Shape;691;p73"/>
            <p:cNvSpPr/>
            <p:nvPr/>
          </p:nvSpPr>
          <p:spPr>
            <a:xfrm>
              <a:off x="2497825" y="3570150"/>
              <a:ext cx="346125" cy="192150"/>
            </a:xfrm>
            <a:custGeom>
              <a:avLst/>
              <a:gdLst/>
              <a:ahLst/>
              <a:cxnLst/>
              <a:rect l="l" t="t" r="r" b="b"/>
              <a:pathLst>
                <a:path w="13845" h="7686" extrusionOk="0">
                  <a:moveTo>
                    <a:pt x="10542" y="1"/>
                  </a:moveTo>
                  <a:lnTo>
                    <a:pt x="7373" y="801"/>
                  </a:lnTo>
                  <a:lnTo>
                    <a:pt x="8574" y="3870"/>
                  </a:lnTo>
                  <a:lnTo>
                    <a:pt x="1" y="1435"/>
                  </a:lnTo>
                  <a:lnTo>
                    <a:pt x="1" y="1435"/>
                  </a:lnTo>
                  <a:lnTo>
                    <a:pt x="3670" y="6672"/>
                  </a:lnTo>
                  <a:cubicBezTo>
                    <a:pt x="3670" y="6672"/>
                    <a:pt x="6335" y="7686"/>
                    <a:pt x="8821" y="7686"/>
                  </a:cubicBezTo>
                  <a:cubicBezTo>
                    <a:pt x="9650" y="7686"/>
                    <a:pt x="10458" y="7573"/>
                    <a:pt x="11142" y="7273"/>
                  </a:cubicBezTo>
                  <a:cubicBezTo>
                    <a:pt x="13844" y="6039"/>
                    <a:pt x="10542" y="1"/>
                    <a:pt x="10542" y="1"/>
                  </a:cubicBez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92" name="Google Shape;692;p73"/>
            <p:cNvSpPr/>
            <p:nvPr/>
          </p:nvSpPr>
          <p:spPr>
            <a:xfrm>
              <a:off x="2688800" y="3584700"/>
              <a:ext cx="78775" cy="30525"/>
            </a:xfrm>
            <a:custGeom>
              <a:avLst/>
              <a:gdLst/>
              <a:ahLst/>
              <a:cxnLst/>
              <a:rect l="l" t="t" r="r" b="b"/>
              <a:pathLst>
                <a:path w="3151" h="1221" extrusionOk="0">
                  <a:moveTo>
                    <a:pt x="3074" y="1"/>
                  </a:moveTo>
                  <a:cubicBezTo>
                    <a:pt x="3062" y="1"/>
                    <a:pt x="3049" y="6"/>
                    <a:pt x="3036" y="19"/>
                  </a:cubicBezTo>
                  <a:lnTo>
                    <a:pt x="34" y="1120"/>
                  </a:lnTo>
                  <a:cubicBezTo>
                    <a:pt x="1" y="1187"/>
                    <a:pt x="34" y="1220"/>
                    <a:pt x="67" y="1220"/>
                  </a:cubicBezTo>
                  <a:cubicBezTo>
                    <a:pt x="1068" y="887"/>
                    <a:pt x="2069" y="520"/>
                    <a:pt x="3070" y="119"/>
                  </a:cubicBezTo>
                  <a:cubicBezTo>
                    <a:pt x="3150" y="93"/>
                    <a:pt x="3123" y="1"/>
                    <a:pt x="307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3" name="Google Shape;693;p73"/>
            <p:cNvSpPr/>
            <p:nvPr/>
          </p:nvSpPr>
          <p:spPr>
            <a:xfrm>
              <a:off x="2509500" y="4690950"/>
              <a:ext cx="158475" cy="97600"/>
            </a:xfrm>
            <a:custGeom>
              <a:avLst/>
              <a:gdLst/>
              <a:ahLst/>
              <a:cxnLst/>
              <a:rect l="l" t="t" r="r" b="b"/>
              <a:pathLst>
                <a:path w="6339" h="3904" extrusionOk="0">
                  <a:moveTo>
                    <a:pt x="3737" y="1"/>
                  </a:moveTo>
                  <a:lnTo>
                    <a:pt x="1" y="501"/>
                  </a:lnTo>
                  <a:lnTo>
                    <a:pt x="168" y="501"/>
                  </a:lnTo>
                  <a:lnTo>
                    <a:pt x="301" y="3837"/>
                  </a:lnTo>
                  <a:lnTo>
                    <a:pt x="6339" y="3904"/>
                  </a:lnTo>
                  <a:lnTo>
                    <a:pt x="3570" y="2169"/>
                  </a:lnTo>
                  <a:lnTo>
                    <a:pt x="3737"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94" name="Google Shape;694;p73"/>
            <p:cNvSpPr/>
            <p:nvPr/>
          </p:nvSpPr>
          <p:spPr>
            <a:xfrm>
              <a:off x="2341900" y="4705150"/>
              <a:ext cx="140125" cy="90075"/>
            </a:xfrm>
            <a:custGeom>
              <a:avLst/>
              <a:gdLst/>
              <a:ahLst/>
              <a:cxnLst/>
              <a:rect l="l" t="t" r="r" b="b"/>
              <a:pathLst>
                <a:path w="5605" h="3603" extrusionOk="0">
                  <a:moveTo>
                    <a:pt x="2435" y="0"/>
                  </a:moveTo>
                  <a:lnTo>
                    <a:pt x="2502" y="1835"/>
                  </a:lnTo>
                  <a:lnTo>
                    <a:pt x="0" y="3603"/>
                  </a:lnTo>
                  <a:lnTo>
                    <a:pt x="0" y="3603"/>
                  </a:lnTo>
                  <a:lnTo>
                    <a:pt x="5571" y="3436"/>
                  </a:lnTo>
                  <a:lnTo>
                    <a:pt x="5604" y="67"/>
                  </a:lnTo>
                  <a:lnTo>
                    <a:pt x="2435" y="0"/>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95" name="Google Shape;695;p73"/>
            <p:cNvSpPr/>
            <p:nvPr/>
          </p:nvSpPr>
          <p:spPr>
            <a:xfrm>
              <a:off x="2456150" y="3659900"/>
              <a:ext cx="6675" cy="94175"/>
            </a:xfrm>
            <a:custGeom>
              <a:avLst/>
              <a:gdLst/>
              <a:ahLst/>
              <a:cxnLst/>
              <a:rect l="l" t="t" r="r" b="b"/>
              <a:pathLst>
                <a:path w="267" h="3767" extrusionOk="0">
                  <a:moveTo>
                    <a:pt x="62" y="0"/>
                  </a:moveTo>
                  <a:cubicBezTo>
                    <a:pt x="47" y="0"/>
                    <a:pt x="33" y="17"/>
                    <a:pt x="33" y="47"/>
                  </a:cubicBezTo>
                  <a:cubicBezTo>
                    <a:pt x="0" y="1248"/>
                    <a:pt x="100" y="2449"/>
                    <a:pt x="134" y="3716"/>
                  </a:cubicBezTo>
                  <a:cubicBezTo>
                    <a:pt x="134" y="3749"/>
                    <a:pt x="167" y="3766"/>
                    <a:pt x="200" y="3766"/>
                  </a:cubicBezTo>
                  <a:cubicBezTo>
                    <a:pt x="234" y="3766"/>
                    <a:pt x="267" y="3749"/>
                    <a:pt x="267" y="3716"/>
                  </a:cubicBezTo>
                  <a:cubicBezTo>
                    <a:pt x="200" y="2515"/>
                    <a:pt x="200" y="1281"/>
                    <a:pt x="100" y="80"/>
                  </a:cubicBezTo>
                  <a:cubicBezTo>
                    <a:pt x="100" y="25"/>
                    <a:pt x="80" y="0"/>
                    <a:pt x="6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6" name="Google Shape;696;p73"/>
            <p:cNvSpPr/>
            <p:nvPr/>
          </p:nvSpPr>
          <p:spPr>
            <a:xfrm>
              <a:off x="2467825" y="3680875"/>
              <a:ext cx="3350" cy="4225"/>
            </a:xfrm>
            <a:custGeom>
              <a:avLst/>
              <a:gdLst/>
              <a:ahLst/>
              <a:cxnLst/>
              <a:rect l="l" t="t" r="r" b="b"/>
              <a:pathLst>
                <a:path w="134" h="169" extrusionOk="0">
                  <a:moveTo>
                    <a:pt x="67" y="0"/>
                  </a:moveTo>
                  <a:cubicBezTo>
                    <a:pt x="33" y="0"/>
                    <a:pt x="0" y="25"/>
                    <a:pt x="0" y="75"/>
                  </a:cubicBezTo>
                  <a:cubicBezTo>
                    <a:pt x="0" y="133"/>
                    <a:pt x="45" y="169"/>
                    <a:pt x="83" y="169"/>
                  </a:cubicBezTo>
                  <a:cubicBezTo>
                    <a:pt x="110" y="169"/>
                    <a:pt x="134" y="150"/>
                    <a:pt x="134" y="108"/>
                  </a:cubicBezTo>
                  <a:lnTo>
                    <a:pt x="134" y="75"/>
                  </a:lnTo>
                  <a:cubicBezTo>
                    <a:pt x="134" y="25"/>
                    <a:pt x="100" y="0"/>
                    <a:pt x="6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7" name="Google Shape;697;p73"/>
            <p:cNvSpPr/>
            <p:nvPr/>
          </p:nvSpPr>
          <p:spPr>
            <a:xfrm>
              <a:off x="2467825" y="3700150"/>
              <a:ext cx="5025" cy="3475"/>
            </a:xfrm>
            <a:custGeom>
              <a:avLst/>
              <a:gdLst/>
              <a:ahLst/>
              <a:cxnLst/>
              <a:rect l="l" t="t" r="r" b="b"/>
              <a:pathLst>
                <a:path w="201" h="139" extrusionOk="0">
                  <a:moveTo>
                    <a:pt x="100" y="0"/>
                  </a:moveTo>
                  <a:cubicBezTo>
                    <a:pt x="1" y="0"/>
                    <a:pt x="6" y="138"/>
                    <a:pt x="67" y="138"/>
                  </a:cubicBezTo>
                  <a:cubicBezTo>
                    <a:pt x="167" y="138"/>
                    <a:pt x="200" y="5"/>
                    <a:pt x="134" y="5"/>
                  </a:cubicBezTo>
                  <a:cubicBezTo>
                    <a:pt x="121" y="2"/>
                    <a:pt x="110" y="0"/>
                    <a:pt x="10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8" name="Google Shape;698;p73"/>
            <p:cNvSpPr/>
            <p:nvPr/>
          </p:nvSpPr>
          <p:spPr>
            <a:xfrm>
              <a:off x="2396100" y="3633550"/>
              <a:ext cx="60075" cy="41700"/>
            </a:xfrm>
            <a:custGeom>
              <a:avLst/>
              <a:gdLst/>
              <a:ahLst/>
              <a:cxnLst/>
              <a:rect l="l" t="t" r="r" b="b"/>
              <a:pathLst>
                <a:path w="2403" h="1668" extrusionOk="0">
                  <a:moveTo>
                    <a:pt x="100" y="0"/>
                  </a:moveTo>
                  <a:cubicBezTo>
                    <a:pt x="0" y="1201"/>
                    <a:pt x="1401" y="1635"/>
                    <a:pt x="2335" y="1668"/>
                  </a:cubicBezTo>
                  <a:cubicBezTo>
                    <a:pt x="2402" y="1668"/>
                    <a:pt x="2402" y="1601"/>
                    <a:pt x="2335" y="1601"/>
                  </a:cubicBezTo>
                  <a:cubicBezTo>
                    <a:pt x="1301" y="1468"/>
                    <a:pt x="267" y="1168"/>
                    <a:pt x="10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9" name="Google Shape;699;p73"/>
            <p:cNvSpPr/>
            <p:nvPr/>
          </p:nvSpPr>
          <p:spPr>
            <a:xfrm>
              <a:off x="2471150" y="3617275"/>
              <a:ext cx="46725" cy="55475"/>
            </a:xfrm>
            <a:custGeom>
              <a:avLst/>
              <a:gdLst/>
              <a:ahLst/>
              <a:cxnLst/>
              <a:rect l="l" t="t" r="r" b="b"/>
              <a:pathLst>
                <a:path w="1869" h="2219" extrusionOk="0">
                  <a:moveTo>
                    <a:pt x="1735" y="1"/>
                  </a:moveTo>
                  <a:cubicBezTo>
                    <a:pt x="1718" y="1"/>
                    <a:pt x="1702" y="17"/>
                    <a:pt x="1702" y="51"/>
                  </a:cubicBezTo>
                  <a:cubicBezTo>
                    <a:pt x="1702" y="1118"/>
                    <a:pt x="1068" y="1919"/>
                    <a:pt x="1" y="2219"/>
                  </a:cubicBezTo>
                  <a:cubicBezTo>
                    <a:pt x="1068" y="2119"/>
                    <a:pt x="1869" y="1085"/>
                    <a:pt x="1768" y="51"/>
                  </a:cubicBezTo>
                  <a:cubicBezTo>
                    <a:pt x="1768" y="17"/>
                    <a:pt x="1752" y="1"/>
                    <a:pt x="1735"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0" name="Google Shape;700;p73"/>
            <p:cNvSpPr/>
            <p:nvPr/>
          </p:nvSpPr>
          <p:spPr>
            <a:xfrm>
              <a:off x="2335225" y="3738400"/>
              <a:ext cx="24200" cy="257500"/>
            </a:xfrm>
            <a:custGeom>
              <a:avLst/>
              <a:gdLst/>
              <a:ahLst/>
              <a:cxnLst/>
              <a:rect l="l" t="t" r="r" b="b"/>
              <a:pathLst>
                <a:path w="968" h="10300" extrusionOk="0">
                  <a:moveTo>
                    <a:pt x="150" y="1"/>
                  </a:moveTo>
                  <a:cubicBezTo>
                    <a:pt x="125" y="1"/>
                    <a:pt x="100" y="26"/>
                    <a:pt x="100" y="76"/>
                  </a:cubicBezTo>
                  <a:cubicBezTo>
                    <a:pt x="0" y="3478"/>
                    <a:pt x="267" y="6914"/>
                    <a:pt x="834" y="10250"/>
                  </a:cubicBezTo>
                  <a:cubicBezTo>
                    <a:pt x="851" y="10283"/>
                    <a:pt x="884" y="10300"/>
                    <a:pt x="913" y="10300"/>
                  </a:cubicBezTo>
                  <a:cubicBezTo>
                    <a:pt x="943" y="10300"/>
                    <a:pt x="968" y="10283"/>
                    <a:pt x="968" y="10250"/>
                  </a:cubicBezTo>
                  <a:cubicBezTo>
                    <a:pt x="434" y="6847"/>
                    <a:pt x="167" y="3478"/>
                    <a:pt x="200" y="76"/>
                  </a:cubicBezTo>
                  <a:cubicBezTo>
                    <a:pt x="200" y="26"/>
                    <a:pt x="175" y="1"/>
                    <a:pt x="15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1" name="Google Shape;701;p73"/>
            <p:cNvSpPr/>
            <p:nvPr/>
          </p:nvSpPr>
          <p:spPr>
            <a:xfrm>
              <a:off x="2467825" y="4024625"/>
              <a:ext cx="39200" cy="100950"/>
            </a:xfrm>
            <a:custGeom>
              <a:avLst/>
              <a:gdLst/>
              <a:ahLst/>
              <a:cxnLst/>
              <a:rect l="l" t="t" r="r" b="b"/>
              <a:pathLst>
                <a:path w="1568" h="4038" extrusionOk="0">
                  <a:moveTo>
                    <a:pt x="897" y="0"/>
                  </a:moveTo>
                  <a:cubicBezTo>
                    <a:pt x="870" y="0"/>
                    <a:pt x="846" y="11"/>
                    <a:pt x="834" y="35"/>
                  </a:cubicBezTo>
                  <a:cubicBezTo>
                    <a:pt x="534" y="1336"/>
                    <a:pt x="1468" y="3137"/>
                    <a:pt x="33" y="3971"/>
                  </a:cubicBezTo>
                  <a:cubicBezTo>
                    <a:pt x="0" y="4004"/>
                    <a:pt x="33" y="4038"/>
                    <a:pt x="67" y="4038"/>
                  </a:cubicBezTo>
                  <a:cubicBezTo>
                    <a:pt x="1568" y="3437"/>
                    <a:pt x="801" y="1302"/>
                    <a:pt x="1001" y="102"/>
                  </a:cubicBezTo>
                  <a:cubicBezTo>
                    <a:pt x="1001" y="37"/>
                    <a:pt x="945" y="0"/>
                    <a:pt x="89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2" name="Google Shape;702;p73"/>
            <p:cNvSpPr/>
            <p:nvPr/>
          </p:nvSpPr>
          <p:spPr>
            <a:xfrm>
              <a:off x="2372750" y="3909975"/>
              <a:ext cx="73100" cy="72400"/>
            </a:xfrm>
            <a:custGeom>
              <a:avLst/>
              <a:gdLst/>
              <a:ahLst/>
              <a:cxnLst/>
              <a:rect l="l" t="t" r="r" b="b"/>
              <a:pathLst>
                <a:path w="2924" h="2896" extrusionOk="0">
                  <a:moveTo>
                    <a:pt x="2611" y="1"/>
                  </a:moveTo>
                  <a:cubicBezTo>
                    <a:pt x="2586" y="1"/>
                    <a:pt x="2569" y="18"/>
                    <a:pt x="2602" y="51"/>
                  </a:cubicBezTo>
                  <a:cubicBezTo>
                    <a:pt x="2827" y="1530"/>
                    <a:pt x="1720" y="2792"/>
                    <a:pt x="266" y="2792"/>
                  </a:cubicBezTo>
                  <a:cubicBezTo>
                    <a:pt x="211" y="2792"/>
                    <a:pt x="156" y="2790"/>
                    <a:pt x="100" y="2786"/>
                  </a:cubicBezTo>
                  <a:cubicBezTo>
                    <a:pt x="0" y="2853"/>
                    <a:pt x="0" y="2886"/>
                    <a:pt x="34" y="2886"/>
                  </a:cubicBezTo>
                  <a:cubicBezTo>
                    <a:pt x="109" y="2893"/>
                    <a:pt x="184" y="2896"/>
                    <a:pt x="258" y="2896"/>
                  </a:cubicBezTo>
                  <a:cubicBezTo>
                    <a:pt x="1782" y="2896"/>
                    <a:pt x="2923" y="1610"/>
                    <a:pt x="2669" y="51"/>
                  </a:cubicBezTo>
                  <a:cubicBezTo>
                    <a:pt x="2669" y="18"/>
                    <a:pt x="2636" y="1"/>
                    <a:pt x="261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3" name="Google Shape;703;p73"/>
            <p:cNvSpPr/>
            <p:nvPr/>
          </p:nvSpPr>
          <p:spPr>
            <a:xfrm>
              <a:off x="2523125" y="3897175"/>
              <a:ext cx="74800" cy="62825"/>
            </a:xfrm>
            <a:custGeom>
              <a:avLst/>
              <a:gdLst/>
              <a:ahLst/>
              <a:cxnLst/>
              <a:rect l="l" t="t" r="r" b="b"/>
              <a:pathLst>
                <a:path w="2992" h="2513" extrusionOk="0">
                  <a:moveTo>
                    <a:pt x="141" y="1"/>
                  </a:moveTo>
                  <a:cubicBezTo>
                    <a:pt x="121" y="1"/>
                    <a:pt x="90" y="40"/>
                    <a:pt x="90" y="63"/>
                  </a:cubicBezTo>
                  <a:cubicBezTo>
                    <a:pt x="1" y="1460"/>
                    <a:pt x="1077" y="2513"/>
                    <a:pt x="2422" y="2513"/>
                  </a:cubicBezTo>
                  <a:cubicBezTo>
                    <a:pt x="2586" y="2513"/>
                    <a:pt x="2755" y="2497"/>
                    <a:pt x="2925" y="2464"/>
                  </a:cubicBezTo>
                  <a:cubicBezTo>
                    <a:pt x="2992" y="2464"/>
                    <a:pt x="2992" y="2364"/>
                    <a:pt x="2925" y="2364"/>
                  </a:cubicBezTo>
                  <a:cubicBezTo>
                    <a:pt x="2786" y="2386"/>
                    <a:pt x="2649" y="2396"/>
                    <a:pt x="2516" y="2396"/>
                  </a:cubicBezTo>
                  <a:cubicBezTo>
                    <a:pt x="1206" y="2396"/>
                    <a:pt x="187" y="1391"/>
                    <a:pt x="156" y="29"/>
                  </a:cubicBezTo>
                  <a:cubicBezTo>
                    <a:pt x="156" y="9"/>
                    <a:pt x="150" y="1"/>
                    <a:pt x="14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4" name="Google Shape;704;p73"/>
            <p:cNvSpPr/>
            <p:nvPr/>
          </p:nvSpPr>
          <p:spPr>
            <a:xfrm>
              <a:off x="2359400" y="4046425"/>
              <a:ext cx="61750" cy="657200"/>
            </a:xfrm>
            <a:custGeom>
              <a:avLst/>
              <a:gdLst/>
              <a:ahLst/>
              <a:cxnLst/>
              <a:rect l="l" t="t" r="r" b="b"/>
              <a:pathLst>
                <a:path w="2470" h="26288" extrusionOk="0">
                  <a:moveTo>
                    <a:pt x="33" y="0"/>
                  </a:moveTo>
                  <a:cubicBezTo>
                    <a:pt x="21" y="0"/>
                    <a:pt x="1" y="27"/>
                    <a:pt x="1" y="64"/>
                  </a:cubicBezTo>
                  <a:cubicBezTo>
                    <a:pt x="1135" y="8770"/>
                    <a:pt x="1969" y="17476"/>
                    <a:pt x="2369" y="26249"/>
                  </a:cubicBezTo>
                  <a:cubicBezTo>
                    <a:pt x="2369" y="26277"/>
                    <a:pt x="2387" y="26287"/>
                    <a:pt x="2408" y="26287"/>
                  </a:cubicBezTo>
                  <a:cubicBezTo>
                    <a:pt x="2436" y="26287"/>
                    <a:pt x="2469" y="26268"/>
                    <a:pt x="2469" y="26249"/>
                  </a:cubicBezTo>
                  <a:cubicBezTo>
                    <a:pt x="2202" y="17509"/>
                    <a:pt x="1402" y="8670"/>
                    <a:pt x="34" y="64"/>
                  </a:cubicBezTo>
                  <a:cubicBezTo>
                    <a:pt x="49" y="18"/>
                    <a:pt x="44" y="0"/>
                    <a:pt x="33"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5" name="Google Shape;705;p73"/>
            <p:cNvSpPr/>
            <p:nvPr/>
          </p:nvSpPr>
          <p:spPr>
            <a:xfrm>
              <a:off x="2482000" y="4112500"/>
              <a:ext cx="50875" cy="590375"/>
            </a:xfrm>
            <a:custGeom>
              <a:avLst/>
              <a:gdLst/>
              <a:ahLst/>
              <a:cxnLst/>
              <a:rect l="l" t="t" r="r" b="b"/>
              <a:pathLst>
                <a:path w="2035" h="23615" extrusionOk="0">
                  <a:moveTo>
                    <a:pt x="27" y="1"/>
                  </a:moveTo>
                  <a:cubicBezTo>
                    <a:pt x="12" y="1"/>
                    <a:pt x="0" y="9"/>
                    <a:pt x="0" y="22"/>
                  </a:cubicBezTo>
                  <a:cubicBezTo>
                    <a:pt x="834" y="7861"/>
                    <a:pt x="1435" y="15667"/>
                    <a:pt x="1935" y="23539"/>
                  </a:cubicBezTo>
                  <a:cubicBezTo>
                    <a:pt x="1935" y="23589"/>
                    <a:pt x="1960" y="23614"/>
                    <a:pt x="1985" y="23614"/>
                  </a:cubicBezTo>
                  <a:cubicBezTo>
                    <a:pt x="2010" y="23614"/>
                    <a:pt x="2035" y="23589"/>
                    <a:pt x="2035" y="23539"/>
                  </a:cubicBezTo>
                  <a:cubicBezTo>
                    <a:pt x="1501" y="15700"/>
                    <a:pt x="1168" y="7828"/>
                    <a:pt x="100" y="56"/>
                  </a:cubicBezTo>
                  <a:cubicBezTo>
                    <a:pt x="81" y="17"/>
                    <a:pt x="50" y="1"/>
                    <a:pt x="2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6" name="Google Shape;706;p73"/>
            <p:cNvSpPr/>
            <p:nvPr/>
          </p:nvSpPr>
          <p:spPr>
            <a:xfrm>
              <a:off x="2568050" y="4742675"/>
              <a:ext cx="32375" cy="15250"/>
            </a:xfrm>
            <a:custGeom>
              <a:avLst/>
              <a:gdLst/>
              <a:ahLst/>
              <a:cxnLst/>
              <a:rect l="l" t="t" r="r" b="b"/>
              <a:pathLst>
                <a:path w="1295" h="610" extrusionOk="0">
                  <a:moveTo>
                    <a:pt x="1228" y="0"/>
                  </a:moveTo>
                  <a:cubicBezTo>
                    <a:pt x="828" y="100"/>
                    <a:pt x="394" y="300"/>
                    <a:pt x="27" y="500"/>
                  </a:cubicBezTo>
                  <a:cubicBezTo>
                    <a:pt x="0" y="555"/>
                    <a:pt x="17" y="609"/>
                    <a:pt x="43" y="609"/>
                  </a:cubicBezTo>
                  <a:cubicBezTo>
                    <a:pt x="48" y="609"/>
                    <a:pt x="55" y="607"/>
                    <a:pt x="61" y="601"/>
                  </a:cubicBezTo>
                  <a:cubicBezTo>
                    <a:pt x="461" y="400"/>
                    <a:pt x="861" y="267"/>
                    <a:pt x="1228" y="100"/>
                  </a:cubicBezTo>
                  <a:cubicBezTo>
                    <a:pt x="1295" y="100"/>
                    <a:pt x="1295" y="0"/>
                    <a:pt x="122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7" name="Google Shape;707;p73"/>
            <p:cNvSpPr/>
            <p:nvPr/>
          </p:nvSpPr>
          <p:spPr>
            <a:xfrm>
              <a:off x="2581225" y="4746825"/>
              <a:ext cx="25875" cy="15050"/>
            </a:xfrm>
            <a:custGeom>
              <a:avLst/>
              <a:gdLst/>
              <a:ahLst/>
              <a:cxnLst/>
              <a:rect l="l" t="t" r="r" b="b"/>
              <a:pathLst>
                <a:path w="1035" h="602" extrusionOk="0">
                  <a:moveTo>
                    <a:pt x="968" y="1"/>
                  </a:moveTo>
                  <a:cubicBezTo>
                    <a:pt x="634" y="101"/>
                    <a:pt x="301" y="301"/>
                    <a:pt x="34" y="501"/>
                  </a:cubicBezTo>
                  <a:cubicBezTo>
                    <a:pt x="1" y="568"/>
                    <a:pt x="34" y="601"/>
                    <a:pt x="101" y="601"/>
                  </a:cubicBezTo>
                  <a:cubicBezTo>
                    <a:pt x="234" y="501"/>
                    <a:pt x="368" y="401"/>
                    <a:pt x="534" y="301"/>
                  </a:cubicBezTo>
                  <a:cubicBezTo>
                    <a:pt x="701" y="234"/>
                    <a:pt x="835" y="168"/>
                    <a:pt x="1001" y="101"/>
                  </a:cubicBezTo>
                  <a:cubicBezTo>
                    <a:pt x="1035" y="68"/>
                    <a:pt x="1035" y="1"/>
                    <a:pt x="96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8" name="Google Shape;708;p73"/>
            <p:cNvSpPr/>
            <p:nvPr/>
          </p:nvSpPr>
          <p:spPr>
            <a:xfrm>
              <a:off x="2571225" y="4715975"/>
              <a:ext cx="40050" cy="28300"/>
            </a:xfrm>
            <a:custGeom>
              <a:avLst/>
              <a:gdLst/>
              <a:ahLst/>
              <a:cxnLst/>
              <a:rect l="l" t="t" r="r" b="b"/>
              <a:pathLst>
                <a:path w="1602" h="1132" extrusionOk="0">
                  <a:moveTo>
                    <a:pt x="1392" y="112"/>
                  </a:moveTo>
                  <a:cubicBezTo>
                    <a:pt x="1474" y="442"/>
                    <a:pt x="1307" y="790"/>
                    <a:pt x="1043" y="923"/>
                  </a:cubicBezTo>
                  <a:lnTo>
                    <a:pt x="1043" y="923"/>
                  </a:lnTo>
                  <a:cubicBezTo>
                    <a:pt x="1043" y="922"/>
                    <a:pt x="1042" y="920"/>
                    <a:pt x="1042" y="919"/>
                  </a:cubicBezTo>
                  <a:lnTo>
                    <a:pt x="1042" y="919"/>
                  </a:lnTo>
                  <a:cubicBezTo>
                    <a:pt x="1071" y="623"/>
                    <a:pt x="1188" y="337"/>
                    <a:pt x="1392" y="112"/>
                  </a:cubicBezTo>
                  <a:close/>
                  <a:moveTo>
                    <a:pt x="401" y="301"/>
                  </a:moveTo>
                  <a:cubicBezTo>
                    <a:pt x="501" y="301"/>
                    <a:pt x="567" y="401"/>
                    <a:pt x="601" y="434"/>
                  </a:cubicBezTo>
                  <a:cubicBezTo>
                    <a:pt x="699" y="598"/>
                    <a:pt x="733" y="793"/>
                    <a:pt x="922" y="895"/>
                  </a:cubicBezTo>
                  <a:lnTo>
                    <a:pt x="922" y="895"/>
                  </a:lnTo>
                  <a:cubicBezTo>
                    <a:pt x="921" y="919"/>
                    <a:pt x="922" y="943"/>
                    <a:pt x="923" y="966"/>
                  </a:cubicBezTo>
                  <a:lnTo>
                    <a:pt x="923" y="966"/>
                  </a:lnTo>
                  <a:cubicBezTo>
                    <a:pt x="887" y="974"/>
                    <a:pt x="850" y="979"/>
                    <a:pt x="813" y="979"/>
                  </a:cubicBezTo>
                  <a:cubicBezTo>
                    <a:pt x="723" y="979"/>
                    <a:pt x="629" y="955"/>
                    <a:pt x="534" y="901"/>
                  </a:cubicBezTo>
                  <a:cubicBezTo>
                    <a:pt x="434" y="868"/>
                    <a:pt x="334" y="801"/>
                    <a:pt x="267" y="668"/>
                  </a:cubicBezTo>
                  <a:cubicBezTo>
                    <a:pt x="234" y="534"/>
                    <a:pt x="167" y="301"/>
                    <a:pt x="401" y="301"/>
                  </a:cubicBezTo>
                  <a:close/>
                  <a:moveTo>
                    <a:pt x="1401" y="1"/>
                  </a:moveTo>
                  <a:cubicBezTo>
                    <a:pt x="1145" y="180"/>
                    <a:pt x="967" y="479"/>
                    <a:pt x="929" y="789"/>
                  </a:cubicBezTo>
                  <a:lnTo>
                    <a:pt x="929" y="789"/>
                  </a:lnTo>
                  <a:cubicBezTo>
                    <a:pt x="797" y="586"/>
                    <a:pt x="665" y="201"/>
                    <a:pt x="405" y="201"/>
                  </a:cubicBezTo>
                  <a:cubicBezTo>
                    <a:pt x="363" y="201"/>
                    <a:pt x="317" y="211"/>
                    <a:pt x="267" y="234"/>
                  </a:cubicBezTo>
                  <a:cubicBezTo>
                    <a:pt x="0" y="401"/>
                    <a:pt x="234" y="835"/>
                    <a:pt x="401" y="935"/>
                  </a:cubicBezTo>
                  <a:cubicBezTo>
                    <a:pt x="527" y="1025"/>
                    <a:pt x="702" y="1086"/>
                    <a:pt x="873" y="1086"/>
                  </a:cubicBezTo>
                  <a:cubicBezTo>
                    <a:pt x="894" y="1086"/>
                    <a:pt x="915" y="1085"/>
                    <a:pt x="935" y="1083"/>
                  </a:cubicBezTo>
                  <a:lnTo>
                    <a:pt x="935" y="1083"/>
                  </a:lnTo>
                  <a:cubicBezTo>
                    <a:pt x="939" y="1117"/>
                    <a:pt x="957" y="1131"/>
                    <a:pt x="977" y="1131"/>
                  </a:cubicBezTo>
                  <a:cubicBezTo>
                    <a:pt x="1004" y="1131"/>
                    <a:pt x="1034" y="1105"/>
                    <a:pt x="1034" y="1068"/>
                  </a:cubicBezTo>
                  <a:cubicBezTo>
                    <a:pt x="1034" y="1067"/>
                    <a:pt x="1034" y="1067"/>
                    <a:pt x="1034" y="1066"/>
                  </a:cubicBezTo>
                  <a:lnTo>
                    <a:pt x="1034" y="1066"/>
                  </a:lnTo>
                  <a:cubicBezTo>
                    <a:pt x="1121" y="1044"/>
                    <a:pt x="1201" y="1001"/>
                    <a:pt x="1268" y="935"/>
                  </a:cubicBezTo>
                  <a:cubicBezTo>
                    <a:pt x="1568" y="701"/>
                    <a:pt x="1602" y="368"/>
                    <a:pt x="1468" y="34"/>
                  </a:cubicBezTo>
                  <a:cubicBezTo>
                    <a:pt x="1468" y="1"/>
                    <a:pt x="1435" y="1"/>
                    <a:pt x="140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9" name="Google Shape;709;p73"/>
            <p:cNvSpPr/>
            <p:nvPr/>
          </p:nvSpPr>
          <p:spPr>
            <a:xfrm>
              <a:off x="2522025" y="4702850"/>
              <a:ext cx="12525" cy="80500"/>
            </a:xfrm>
            <a:custGeom>
              <a:avLst/>
              <a:gdLst/>
              <a:ahLst/>
              <a:cxnLst/>
              <a:rect l="l" t="t" r="r" b="b"/>
              <a:pathLst>
                <a:path w="501" h="3220" extrusionOk="0">
                  <a:moveTo>
                    <a:pt x="21" y="0"/>
                  </a:moveTo>
                  <a:cubicBezTo>
                    <a:pt x="9" y="0"/>
                    <a:pt x="0" y="9"/>
                    <a:pt x="0" y="25"/>
                  </a:cubicBezTo>
                  <a:cubicBezTo>
                    <a:pt x="134" y="1059"/>
                    <a:pt x="200" y="2160"/>
                    <a:pt x="401" y="3194"/>
                  </a:cubicBezTo>
                  <a:cubicBezTo>
                    <a:pt x="401" y="3211"/>
                    <a:pt x="426" y="3219"/>
                    <a:pt x="451" y="3219"/>
                  </a:cubicBezTo>
                  <a:cubicBezTo>
                    <a:pt x="476" y="3219"/>
                    <a:pt x="501" y="3211"/>
                    <a:pt x="501" y="3194"/>
                  </a:cubicBezTo>
                  <a:cubicBezTo>
                    <a:pt x="401" y="2160"/>
                    <a:pt x="234" y="1059"/>
                    <a:pt x="67" y="25"/>
                  </a:cubicBezTo>
                  <a:cubicBezTo>
                    <a:pt x="50" y="9"/>
                    <a:pt x="34" y="0"/>
                    <a:pt x="2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0" name="Google Shape;710;p73"/>
            <p:cNvSpPr/>
            <p:nvPr/>
          </p:nvSpPr>
          <p:spPr>
            <a:xfrm>
              <a:off x="2511175" y="4777700"/>
              <a:ext cx="150125" cy="8350"/>
            </a:xfrm>
            <a:custGeom>
              <a:avLst/>
              <a:gdLst/>
              <a:ahLst/>
              <a:cxnLst/>
              <a:rect l="l" t="t" r="r" b="b"/>
              <a:pathLst>
                <a:path w="6005" h="334" extrusionOk="0">
                  <a:moveTo>
                    <a:pt x="5938" y="0"/>
                  </a:moveTo>
                  <a:cubicBezTo>
                    <a:pt x="3970" y="67"/>
                    <a:pt x="1969" y="134"/>
                    <a:pt x="1" y="267"/>
                  </a:cubicBezTo>
                  <a:lnTo>
                    <a:pt x="1" y="334"/>
                  </a:lnTo>
                  <a:cubicBezTo>
                    <a:pt x="1969" y="267"/>
                    <a:pt x="3970" y="167"/>
                    <a:pt x="5938" y="67"/>
                  </a:cubicBezTo>
                  <a:cubicBezTo>
                    <a:pt x="6005" y="67"/>
                    <a:pt x="5972" y="0"/>
                    <a:pt x="593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1" name="Google Shape;711;p73"/>
            <p:cNvSpPr/>
            <p:nvPr/>
          </p:nvSpPr>
          <p:spPr>
            <a:xfrm>
              <a:off x="2465325" y="4708675"/>
              <a:ext cx="10850" cy="78850"/>
            </a:xfrm>
            <a:custGeom>
              <a:avLst/>
              <a:gdLst/>
              <a:ahLst/>
              <a:cxnLst/>
              <a:rect l="l" t="t" r="r" b="b"/>
              <a:pathLst>
                <a:path w="434" h="3154" extrusionOk="0">
                  <a:moveTo>
                    <a:pt x="33" y="1"/>
                  </a:moveTo>
                  <a:cubicBezTo>
                    <a:pt x="17" y="1"/>
                    <a:pt x="0" y="9"/>
                    <a:pt x="0" y="26"/>
                  </a:cubicBezTo>
                  <a:cubicBezTo>
                    <a:pt x="100" y="1093"/>
                    <a:pt x="234" y="2127"/>
                    <a:pt x="334" y="3128"/>
                  </a:cubicBezTo>
                  <a:cubicBezTo>
                    <a:pt x="334" y="3145"/>
                    <a:pt x="359" y="3153"/>
                    <a:pt x="384" y="3153"/>
                  </a:cubicBezTo>
                  <a:cubicBezTo>
                    <a:pt x="409" y="3153"/>
                    <a:pt x="434" y="3145"/>
                    <a:pt x="434" y="3128"/>
                  </a:cubicBezTo>
                  <a:cubicBezTo>
                    <a:pt x="334" y="2094"/>
                    <a:pt x="234" y="1027"/>
                    <a:pt x="67" y="26"/>
                  </a:cubicBezTo>
                  <a:cubicBezTo>
                    <a:pt x="67" y="9"/>
                    <a:pt x="50" y="1"/>
                    <a:pt x="3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2" name="Google Shape;712;p73"/>
            <p:cNvSpPr/>
            <p:nvPr/>
          </p:nvSpPr>
          <p:spPr>
            <a:xfrm>
              <a:off x="2339400" y="4780200"/>
              <a:ext cx="141775" cy="15025"/>
            </a:xfrm>
            <a:custGeom>
              <a:avLst/>
              <a:gdLst/>
              <a:ahLst/>
              <a:cxnLst/>
              <a:rect l="l" t="t" r="r" b="b"/>
              <a:pathLst>
                <a:path w="5671" h="601" extrusionOk="0">
                  <a:moveTo>
                    <a:pt x="5604" y="0"/>
                  </a:moveTo>
                  <a:cubicBezTo>
                    <a:pt x="3769" y="234"/>
                    <a:pt x="1935" y="334"/>
                    <a:pt x="134" y="501"/>
                  </a:cubicBezTo>
                  <a:cubicBezTo>
                    <a:pt x="0" y="501"/>
                    <a:pt x="33" y="601"/>
                    <a:pt x="100" y="601"/>
                  </a:cubicBezTo>
                  <a:cubicBezTo>
                    <a:pt x="1935" y="601"/>
                    <a:pt x="3769" y="400"/>
                    <a:pt x="5604" y="134"/>
                  </a:cubicBezTo>
                  <a:cubicBezTo>
                    <a:pt x="5671" y="134"/>
                    <a:pt x="5671" y="0"/>
                    <a:pt x="560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3" name="Google Shape;713;p73"/>
            <p:cNvSpPr/>
            <p:nvPr/>
          </p:nvSpPr>
          <p:spPr>
            <a:xfrm>
              <a:off x="2397350" y="4755600"/>
              <a:ext cx="15450" cy="13775"/>
            </a:xfrm>
            <a:custGeom>
              <a:avLst/>
              <a:gdLst/>
              <a:ahLst/>
              <a:cxnLst/>
              <a:rect l="l" t="t" r="r" b="b"/>
              <a:pathLst>
                <a:path w="618" h="551" extrusionOk="0">
                  <a:moveTo>
                    <a:pt x="5" y="0"/>
                  </a:moveTo>
                  <a:cubicBezTo>
                    <a:pt x="0" y="0"/>
                    <a:pt x="0" y="17"/>
                    <a:pt x="17" y="50"/>
                  </a:cubicBezTo>
                  <a:cubicBezTo>
                    <a:pt x="17" y="17"/>
                    <a:pt x="9" y="0"/>
                    <a:pt x="5" y="0"/>
                  </a:cubicBezTo>
                  <a:close/>
                  <a:moveTo>
                    <a:pt x="17" y="50"/>
                  </a:moveTo>
                  <a:lnTo>
                    <a:pt x="17" y="50"/>
                  </a:lnTo>
                  <a:cubicBezTo>
                    <a:pt x="217" y="217"/>
                    <a:pt x="384" y="384"/>
                    <a:pt x="618" y="551"/>
                  </a:cubicBezTo>
                  <a:cubicBezTo>
                    <a:pt x="451" y="317"/>
                    <a:pt x="217" y="150"/>
                    <a:pt x="17" y="5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4" name="Google Shape;714;p73"/>
            <p:cNvSpPr/>
            <p:nvPr/>
          </p:nvSpPr>
          <p:spPr>
            <a:xfrm>
              <a:off x="2404425" y="4752675"/>
              <a:ext cx="14875" cy="10250"/>
            </a:xfrm>
            <a:custGeom>
              <a:avLst/>
              <a:gdLst/>
              <a:ahLst/>
              <a:cxnLst/>
              <a:rect l="l" t="t" r="r" b="b"/>
              <a:pathLst>
                <a:path w="595" h="410" extrusionOk="0">
                  <a:moveTo>
                    <a:pt x="1" y="0"/>
                  </a:moveTo>
                  <a:lnTo>
                    <a:pt x="1" y="0"/>
                  </a:lnTo>
                  <a:cubicBezTo>
                    <a:pt x="101" y="167"/>
                    <a:pt x="335" y="267"/>
                    <a:pt x="535" y="401"/>
                  </a:cubicBezTo>
                  <a:cubicBezTo>
                    <a:pt x="541" y="407"/>
                    <a:pt x="547" y="410"/>
                    <a:pt x="553" y="410"/>
                  </a:cubicBezTo>
                  <a:cubicBezTo>
                    <a:pt x="578" y="410"/>
                    <a:pt x="595" y="361"/>
                    <a:pt x="568" y="334"/>
                  </a:cubicBezTo>
                  <a:cubicBezTo>
                    <a:pt x="401" y="201"/>
                    <a:pt x="234" y="67"/>
                    <a:pt x="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5" name="Google Shape;715;p73"/>
            <p:cNvSpPr/>
            <p:nvPr/>
          </p:nvSpPr>
          <p:spPr>
            <a:xfrm>
              <a:off x="2404600" y="4745775"/>
              <a:ext cx="22375" cy="7750"/>
            </a:xfrm>
            <a:custGeom>
              <a:avLst/>
              <a:gdLst/>
              <a:ahLst/>
              <a:cxnLst/>
              <a:rect l="l" t="t" r="r" b="b"/>
              <a:pathLst>
                <a:path w="895" h="310" extrusionOk="0">
                  <a:moveTo>
                    <a:pt x="24" y="0"/>
                  </a:moveTo>
                  <a:cubicBezTo>
                    <a:pt x="17" y="0"/>
                    <a:pt x="1" y="43"/>
                    <a:pt x="27" y="43"/>
                  </a:cubicBezTo>
                  <a:cubicBezTo>
                    <a:pt x="261" y="143"/>
                    <a:pt x="561" y="276"/>
                    <a:pt x="861" y="310"/>
                  </a:cubicBezTo>
                  <a:cubicBezTo>
                    <a:pt x="895" y="310"/>
                    <a:pt x="895" y="276"/>
                    <a:pt x="861" y="276"/>
                  </a:cubicBezTo>
                  <a:cubicBezTo>
                    <a:pt x="594" y="143"/>
                    <a:pt x="328" y="110"/>
                    <a:pt x="27" y="10"/>
                  </a:cubicBezTo>
                  <a:cubicBezTo>
                    <a:pt x="27" y="3"/>
                    <a:pt x="26" y="0"/>
                    <a:pt x="2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6" name="Google Shape;716;p73"/>
            <p:cNvSpPr/>
            <p:nvPr/>
          </p:nvSpPr>
          <p:spPr>
            <a:xfrm>
              <a:off x="2384425" y="4720150"/>
              <a:ext cx="32250" cy="25400"/>
            </a:xfrm>
            <a:custGeom>
              <a:avLst/>
              <a:gdLst/>
              <a:ahLst/>
              <a:cxnLst/>
              <a:rect l="l" t="t" r="r" b="b"/>
              <a:pathLst>
                <a:path w="1290" h="1016" extrusionOk="0">
                  <a:moveTo>
                    <a:pt x="1091" y="176"/>
                  </a:moveTo>
                  <a:cubicBezTo>
                    <a:pt x="1112" y="377"/>
                    <a:pt x="1011" y="573"/>
                    <a:pt x="847" y="658"/>
                  </a:cubicBezTo>
                  <a:lnTo>
                    <a:pt x="847" y="658"/>
                  </a:lnTo>
                  <a:cubicBezTo>
                    <a:pt x="862" y="460"/>
                    <a:pt x="936" y="281"/>
                    <a:pt x="1091" y="176"/>
                  </a:cubicBezTo>
                  <a:close/>
                  <a:moveTo>
                    <a:pt x="142" y="257"/>
                  </a:moveTo>
                  <a:cubicBezTo>
                    <a:pt x="342" y="364"/>
                    <a:pt x="528" y="487"/>
                    <a:pt x="693" y="640"/>
                  </a:cubicBezTo>
                  <a:lnTo>
                    <a:pt x="693" y="640"/>
                  </a:lnTo>
                  <a:cubicBezTo>
                    <a:pt x="692" y="660"/>
                    <a:pt x="692" y="680"/>
                    <a:pt x="693" y="700"/>
                  </a:cubicBezTo>
                  <a:lnTo>
                    <a:pt x="693" y="700"/>
                  </a:lnTo>
                  <a:cubicBezTo>
                    <a:pt x="684" y="701"/>
                    <a:pt x="676" y="701"/>
                    <a:pt x="668" y="701"/>
                  </a:cubicBezTo>
                  <a:cubicBezTo>
                    <a:pt x="652" y="703"/>
                    <a:pt x="637" y="704"/>
                    <a:pt x="622" y="704"/>
                  </a:cubicBezTo>
                  <a:cubicBezTo>
                    <a:pt x="376" y="704"/>
                    <a:pt x="184" y="483"/>
                    <a:pt x="142" y="257"/>
                  </a:cubicBezTo>
                  <a:close/>
                  <a:moveTo>
                    <a:pt x="901" y="868"/>
                  </a:moveTo>
                  <a:cubicBezTo>
                    <a:pt x="888" y="907"/>
                    <a:pt x="885" y="921"/>
                    <a:pt x="887" y="921"/>
                  </a:cubicBezTo>
                  <a:cubicBezTo>
                    <a:pt x="889" y="921"/>
                    <a:pt x="901" y="888"/>
                    <a:pt x="901" y="868"/>
                  </a:cubicBezTo>
                  <a:close/>
                  <a:moveTo>
                    <a:pt x="1135" y="0"/>
                  </a:moveTo>
                  <a:cubicBezTo>
                    <a:pt x="907" y="114"/>
                    <a:pt x="710" y="368"/>
                    <a:pt x="693" y="634"/>
                  </a:cubicBezTo>
                  <a:lnTo>
                    <a:pt x="693" y="634"/>
                  </a:lnTo>
                  <a:cubicBezTo>
                    <a:pt x="522" y="463"/>
                    <a:pt x="330" y="321"/>
                    <a:pt x="135" y="206"/>
                  </a:cubicBezTo>
                  <a:lnTo>
                    <a:pt x="135" y="206"/>
                  </a:lnTo>
                  <a:cubicBezTo>
                    <a:pt x="134" y="193"/>
                    <a:pt x="134" y="180"/>
                    <a:pt x="134" y="167"/>
                  </a:cubicBezTo>
                  <a:cubicBezTo>
                    <a:pt x="110" y="167"/>
                    <a:pt x="95" y="171"/>
                    <a:pt x="84" y="177"/>
                  </a:cubicBezTo>
                  <a:lnTo>
                    <a:pt x="84" y="177"/>
                  </a:lnTo>
                  <a:cubicBezTo>
                    <a:pt x="78" y="174"/>
                    <a:pt x="73" y="170"/>
                    <a:pt x="67" y="167"/>
                  </a:cubicBezTo>
                  <a:cubicBezTo>
                    <a:pt x="57" y="157"/>
                    <a:pt x="48" y="153"/>
                    <a:pt x="39" y="153"/>
                  </a:cubicBezTo>
                  <a:cubicBezTo>
                    <a:pt x="17" y="153"/>
                    <a:pt x="0" y="177"/>
                    <a:pt x="0" y="201"/>
                  </a:cubicBezTo>
                  <a:cubicBezTo>
                    <a:pt x="0" y="536"/>
                    <a:pt x="306" y="843"/>
                    <a:pt x="639" y="843"/>
                  </a:cubicBezTo>
                  <a:cubicBezTo>
                    <a:pt x="665" y="843"/>
                    <a:pt x="691" y="841"/>
                    <a:pt x="717" y="837"/>
                  </a:cubicBezTo>
                  <a:lnTo>
                    <a:pt x="717" y="837"/>
                  </a:lnTo>
                  <a:cubicBezTo>
                    <a:pt x="735" y="893"/>
                    <a:pt x="762" y="948"/>
                    <a:pt x="801" y="1001"/>
                  </a:cubicBezTo>
                  <a:cubicBezTo>
                    <a:pt x="811" y="1011"/>
                    <a:pt x="823" y="1015"/>
                    <a:pt x="835" y="1015"/>
                  </a:cubicBezTo>
                  <a:cubicBezTo>
                    <a:pt x="865" y="1015"/>
                    <a:pt x="891" y="991"/>
                    <a:pt x="868" y="968"/>
                  </a:cubicBezTo>
                  <a:cubicBezTo>
                    <a:pt x="857" y="912"/>
                    <a:pt x="849" y="856"/>
                    <a:pt x="846" y="800"/>
                  </a:cubicBezTo>
                  <a:lnTo>
                    <a:pt x="846" y="800"/>
                  </a:lnTo>
                  <a:cubicBezTo>
                    <a:pt x="865" y="822"/>
                    <a:pt x="883" y="845"/>
                    <a:pt x="901" y="868"/>
                  </a:cubicBezTo>
                  <a:cubicBezTo>
                    <a:pt x="883" y="845"/>
                    <a:pt x="865" y="822"/>
                    <a:pt x="846" y="800"/>
                  </a:cubicBezTo>
                  <a:lnTo>
                    <a:pt x="846" y="800"/>
                  </a:lnTo>
                  <a:cubicBezTo>
                    <a:pt x="846" y="796"/>
                    <a:pt x="846" y="793"/>
                    <a:pt x="845" y="790"/>
                  </a:cubicBezTo>
                  <a:lnTo>
                    <a:pt x="845" y="790"/>
                  </a:lnTo>
                  <a:cubicBezTo>
                    <a:pt x="1117" y="650"/>
                    <a:pt x="1290" y="329"/>
                    <a:pt x="1201" y="34"/>
                  </a:cubicBezTo>
                  <a:cubicBezTo>
                    <a:pt x="1201" y="0"/>
                    <a:pt x="1168" y="0"/>
                    <a:pt x="113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7" name="Google Shape;717;p73"/>
            <p:cNvSpPr/>
            <p:nvPr/>
          </p:nvSpPr>
          <p:spPr>
            <a:xfrm>
              <a:off x="2484500" y="3835350"/>
              <a:ext cx="37550" cy="49075"/>
            </a:xfrm>
            <a:custGeom>
              <a:avLst/>
              <a:gdLst/>
              <a:ahLst/>
              <a:cxnLst/>
              <a:rect l="l" t="t" r="r" b="b"/>
              <a:pathLst>
                <a:path w="1502" h="1963" extrusionOk="0">
                  <a:moveTo>
                    <a:pt x="968" y="0"/>
                  </a:moveTo>
                  <a:cubicBezTo>
                    <a:pt x="868" y="0"/>
                    <a:pt x="834" y="101"/>
                    <a:pt x="901" y="167"/>
                  </a:cubicBezTo>
                  <a:cubicBezTo>
                    <a:pt x="1234" y="334"/>
                    <a:pt x="1234" y="701"/>
                    <a:pt x="901" y="868"/>
                  </a:cubicBezTo>
                  <a:cubicBezTo>
                    <a:pt x="834" y="901"/>
                    <a:pt x="701" y="901"/>
                    <a:pt x="634" y="934"/>
                  </a:cubicBezTo>
                  <a:cubicBezTo>
                    <a:pt x="467" y="1001"/>
                    <a:pt x="334" y="1068"/>
                    <a:pt x="200" y="1201"/>
                  </a:cubicBezTo>
                  <a:cubicBezTo>
                    <a:pt x="34" y="1401"/>
                    <a:pt x="0" y="1702"/>
                    <a:pt x="134" y="1935"/>
                  </a:cubicBezTo>
                  <a:cubicBezTo>
                    <a:pt x="134" y="1955"/>
                    <a:pt x="139" y="1963"/>
                    <a:pt x="147" y="1963"/>
                  </a:cubicBezTo>
                  <a:cubicBezTo>
                    <a:pt x="167" y="1963"/>
                    <a:pt x="200" y="1916"/>
                    <a:pt x="200" y="1868"/>
                  </a:cubicBezTo>
                  <a:cubicBezTo>
                    <a:pt x="34" y="1368"/>
                    <a:pt x="401" y="1201"/>
                    <a:pt x="834" y="1068"/>
                  </a:cubicBezTo>
                  <a:cubicBezTo>
                    <a:pt x="1001" y="1035"/>
                    <a:pt x="1168" y="934"/>
                    <a:pt x="1301" y="768"/>
                  </a:cubicBezTo>
                  <a:cubicBezTo>
                    <a:pt x="1501" y="434"/>
                    <a:pt x="1335" y="67"/>
                    <a:pt x="968"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18" name="Google Shape;718;p73"/>
            <p:cNvSpPr/>
            <p:nvPr/>
          </p:nvSpPr>
          <p:spPr>
            <a:xfrm>
              <a:off x="2552875" y="3761125"/>
              <a:ext cx="25875" cy="46725"/>
            </a:xfrm>
            <a:custGeom>
              <a:avLst/>
              <a:gdLst/>
              <a:ahLst/>
              <a:cxnLst/>
              <a:rect l="l" t="t" r="r" b="b"/>
              <a:pathLst>
                <a:path w="1035" h="1869" extrusionOk="0">
                  <a:moveTo>
                    <a:pt x="501" y="1"/>
                  </a:moveTo>
                  <a:cubicBezTo>
                    <a:pt x="234" y="67"/>
                    <a:pt x="1" y="368"/>
                    <a:pt x="101" y="701"/>
                  </a:cubicBezTo>
                  <a:cubicBezTo>
                    <a:pt x="134" y="868"/>
                    <a:pt x="234" y="968"/>
                    <a:pt x="334" y="1035"/>
                  </a:cubicBezTo>
                  <a:cubicBezTo>
                    <a:pt x="434" y="1135"/>
                    <a:pt x="601" y="1168"/>
                    <a:pt x="668" y="1235"/>
                  </a:cubicBezTo>
                  <a:cubicBezTo>
                    <a:pt x="968" y="1635"/>
                    <a:pt x="534" y="1669"/>
                    <a:pt x="367" y="1735"/>
                  </a:cubicBezTo>
                  <a:cubicBezTo>
                    <a:pt x="301" y="1802"/>
                    <a:pt x="334" y="1869"/>
                    <a:pt x="434" y="1869"/>
                  </a:cubicBezTo>
                  <a:cubicBezTo>
                    <a:pt x="701" y="1869"/>
                    <a:pt x="1035" y="1702"/>
                    <a:pt x="1001" y="1368"/>
                  </a:cubicBezTo>
                  <a:cubicBezTo>
                    <a:pt x="968" y="1235"/>
                    <a:pt x="868" y="1135"/>
                    <a:pt x="768" y="1035"/>
                  </a:cubicBezTo>
                  <a:cubicBezTo>
                    <a:pt x="634" y="968"/>
                    <a:pt x="501" y="901"/>
                    <a:pt x="367" y="835"/>
                  </a:cubicBezTo>
                  <a:cubicBezTo>
                    <a:pt x="134" y="568"/>
                    <a:pt x="267" y="201"/>
                    <a:pt x="534" y="67"/>
                  </a:cubicBezTo>
                  <a:cubicBezTo>
                    <a:pt x="601" y="67"/>
                    <a:pt x="568" y="1"/>
                    <a:pt x="501"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19" name="Google Shape;719;p73"/>
            <p:cNvSpPr/>
            <p:nvPr/>
          </p:nvSpPr>
          <p:spPr>
            <a:xfrm>
              <a:off x="2494500" y="3745075"/>
              <a:ext cx="27525" cy="39600"/>
            </a:xfrm>
            <a:custGeom>
              <a:avLst/>
              <a:gdLst/>
              <a:ahLst/>
              <a:cxnLst/>
              <a:rect l="l" t="t" r="r" b="b"/>
              <a:pathLst>
                <a:path w="1101" h="1584" extrusionOk="0">
                  <a:moveTo>
                    <a:pt x="1083" y="0"/>
                  </a:moveTo>
                  <a:cubicBezTo>
                    <a:pt x="1079" y="0"/>
                    <a:pt x="1074" y="3"/>
                    <a:pt x="1068" y="9"/>
                  </a:cubicBezTo>
                  <a:cubicBezTo>
                    <a:pt x="801" y="42"/>
                    <a:pt x="601" y="276"/>
                    <a:pt x="634" y="509"/>
                  </a:cubicBezTo>
                  <a:cubicBezTo>
                    <a:pt x="634" y="709"/>
                    <a:pt x="834" y="809"/>
                    <a:pt x="834" y="1010"/>
                  </a:cubicBezTo>
                  <a:cubicBezTo>
                    <a:pt x="901" y="1176"/>
                    <a:pt x="734" y="1377"/>
                    <a:pt x="568" y="1377"/>
                  </a:cubicBezTo>
                  <a:cubicBezTo>
                    <a:pt x="334" y="1377"/>
                    <a:pt x="234" y="1210"/>
                    <a:pt x="167" y="1110"/>
                  </a:cubicBezTo>
                  <a:cubicBezTo>
                    <a:pt x="152" y="1063"/>
                    <a:pt x="115" y="1038"/>
                    <a:pt x="80" y="1038"/>
                  </a:cubicBezTo>
                  <a:cubicBezTo>
                    <a:pt x="39" y="1038"/>
                    <a:pt x="1" y="1072"/>
                    <a:pt x="1" y="1143"/>
                  </a:cubicBezTo>
                  <a:cubicBezTo>
                    <a:pt x="1" y="1418"/>
                    <a:pt x="253" y="1583"/>
                    <a:pt x="509" y="1583"/>
                  </a:cubicBezTo>
                  <a:cubicBezTo>
                    <a:pt x="624" y="1583"/>
                    <a:pt x="741" y="1549"/>
                    <a:pt x="834" y="1477"/>
                  </a:cubicBezTo>
                  <a:cubicBezTo>
                    <a:pt x="968" y="1343"/>
                    <a:pt x="1035" y="1143"/>
                    <a:pt x="1001" y="976"/>
                  </a:cubicBezTo>
                  <a:lnTo>
                    <a:pt x="901" y="709"/>
                  </a:lnTo>
                  <a:cubicBezTo>
                    <a:pt x="768" y="476"/>
                    <a:pt x="768" y="209"/>
                    <a:pt x="1068" y="142"/>
                  </a:cubicBezTo>
                  <a:cubicBezTo>
                    <a:pt x="1095" y="60"/>
                    <a:pt x="1100" y="0"/>
                    <a:pt x="1083"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0" name="Google Shape;720;p73"/>
            <p:cNvSpPr/>
            <p:nvPr/>
          </p:nvSpPr>
          <p:spPr>
            <a:xfrm>
              <a:off x="2552050" y="3846050"/>
              <a:ext cx="25300" cy="37125"/>
            </a:xfrm>
            <a:custGeom>
              <a:avLst/>
              <a:gdLst/>
              <a:ahLst/>
              <a:cxnLst/>
              <a:rect l="l" t="t" r="r" b="b"/>
              <a:pathLst>
                <a:path w="1012" h="1485" extrusionOk="0">
                  <a:moveTo>
                    <a:pt x="654" y="1"/>
                  </a:moveTo>
                  <a:cubicBezTo>
                    <a:pt x="648" y="1"/>
                    <a:pt x="641" y="2"/>
                    <a:pt x="634" y="6"/>
                  </a:cubicBezTo>
                  <a:cubicBezTo>
                    <a:pt x="367" y="106"/>
                    <a:pt x="0" y="273"/>
                    <a:pt x="134" y="607"/>
                  </a:cubicBezTo>
                  <a:cubicBezTo>
                    <a:pt x="167" y="740"/>
                    <a:pt x="300" y="773"/>
                    <a:pt x="434" y="807"/>
                  </a:cubicBezTo>
                  <a:cubicBezTo>
                    <a:pt x="501" y="840"/>
                    <a:pt x="601" y="840"/>
                    <a:pt x="634" y="873"/>
                  </a:cubicBezTo>
                  <a:cubicBezTo>
                    <a:pt x="767" y="940"/>
                    <a:pt x="767" y="940"/>
                    <a:pt x="801" y="1107"/>
                  </a:cubicBezTo>
                  <a:cubicBezTo>
                    <a:pt x="834" y="1240"/>
                    <a:pt x="834" y="1274"/>
                    <a:pt x="667" y="1274"/>
                  </a:cubicBezTo>
                  <a:cubicBezTo>
                    <a:pt x="634" y="1290"/>
                    <a:pt x="592" y="1299"/>
                    <a:pt x="555" y="1299"/>
                  </a:cubicBezTo>
                  <a:cubicBezTo>
                    <a:pt x="517" y="1299"/>
                    <a:pt x="484" y="1290"/>
                    <a:pt x="467" y="1274"/>
                  </a:cubicBezTo>
                  <a:cubicBezTo>
                    <a:pt x="443" y="1258"/>
                    <a:pt x="421" y="1251"/>
                    <a:pt x="402" y="1251"/>
                  </a:cubicBezTo>
                  <a:cubicBezTo>
                    <a:pt x="341" y="1251"/>
                    <a:pt x="308" y="1315"/>
                    <a:pt x="334" y="1340"/>
                  </a:cubicBezTo>
                  <a:cubicBezTo>
                    <a:pt x="400" y="1440"/>
                    <a:pt x="501" y="1485"/>
                    <a:pt x="602" y="1485"/>
                  </a:cubicBezTo>
                  <a:cubicBezTo>
                    <a:pt x="804" y="1485"/>
                    <a:pt x="1012" y="1307"/>
                    <a:pt x="968" y="1040"/>
                  </a:cubicBezTo>
                  <a:cubicBezTo>
                    <a:pt x="934" y="873"/>
                    <a:pt x="801" y="807"/>
                    <a:pt x="634" y="707"/>
                  </a:cubicBezTo>
                  <a:cubicBezTo>
                    <a:pt x="534" y="673"/>
                    <a:pt x="434" y="673"/>
                    <a:pt x="334" y="640"/>
                  </a:cubicBezTo>
                  <a:cubicBezTo>
                    <a:pt x="200" y="506"/>
                    <a:pt x="200" y="340"/>
                    <a:pt x="367" y="206"/>
                  </a:cubicBezTo>
                  <a:lnTo>
                    <a:pt x="634" y="106"/>
                  </a:lnTo>
                  <a:cubicBezTo>
                    <a:pt x="693" y="106"/>
                    <a:pt x="700" y="1"/>
                    <a:pt x="654"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1" name="Google Shape;721;p73"/>
            <p:cNvSpPr/>
            <p:nvPr/>
          </p:nvSpPr>
          <p:spPr>
            <a:xfrm>
              <a:off x="2465325" y="3924450"/>
              <a:ext cx="27825" cy="38250"/>
            </a:xfrm>
            <a:custGeom>
              <a:avLst/>
              <a:gdLst/>
              <a:ahLst/>
              <a:cxnLst/>
              <a:rect l="l" t="t" r="r" b="b"/>
              <a:pathLst>
                <a:path w="1113" h="1530" extrusionOk="0">
                  <a:moveTo>
                    <a:pt x="787" y="0"/>
                  </a:moveTo>
                  <a:cubicBezTo>
                    <a:pt x="781" y="0"/>
                    <a:pt x="775" y="2"/>
                    <a:pt x="767" y="6"/>
                  </a:cubicBezTo>
                  <a:cubicBezTo>
                    <a:pt x="467" y="106"/>
                    <a:pt x="0" y="339"/>
                    <a:pt x="133" y="706"/>
                  </a:cubicBezTo>
                  <a:cubicBezTo>
                    <a:pt x="167" y="840"/>
                    <a:pt x="267" y="940"/>
                    <a:pt x="400" y="973"/>
                  </a:cubicBezTo>
                  <a:cubicBezTo>
                    <a:pt x="467" y="1006"/>
                    <a:pt x="634" y="1006"/>
                    <a:pt x="701" y="1040"/>
                  </a:cubicBezTo>
                  <a:cubicBezTo>
                    <a:pt x="801" y="1040"/>
                    <a:pt x="801" y="1140"/>
                    <a:pt x="701" y="1207"/>
                  </a:cubicBezTo>
                  <a:cubicBezTo>
                    <a:pt x="701" y="1340"/>
                    <a:pt x="667" y="1373"/>
                    <a:pt x="600" y="1373"/>
                  </a:cubicBezTo>
                  <a:lnTo>
                    <a:pt x="434" y="1373"/>
                  </a:lnTo>
                  <a:cubicBezTo>
                    <a:pt x="334" y="1373"/>
                    <a:pt x="334" y="1507"/>
                    <a:pt x="400" y="1507"/>
                  </a:cubicBezTo>
                  <a:cubicBezTo>
                    <a:pt x="452" y="1521"/>
                    <a:pt x="516" y="1530"/>
                    <a:pt x="584" y="1530"/>
                  </a:cubicBezTo>
                  <a:cubicBezTo>
                    <a:pt x="825" y="1530"/>
                    <a:pt x="1112" y="1426"/>
                    <a:pt x="1034" y="1140"/>
                  </a:cubicBezTo>
                  <a:cubicBezTo>
                    <a:pt x="1001" y="1006"/>
                    <a:pt x="867" y="940"/>
                    <a:pt x="701" y="873"/>
                  </a:cubicBezTo>
                  <a:cubicBezTo>
                    <a:pt x="500" y="840"/>
                    <a:pt x="200" y="806"/>
                    <a:pt x="300" y="506"/>
                  </a:cubicBezTo>
                  <a:cubicBezTo>
                    <a:pt x="334" y="239"/>
                    <a:pt x="634" y="172"/>
                    <a:pt x="801" y="106"/>
                  </a:cubicBezTo>
                  <a:cubicBezTo>
                    <a:pt x="830" y="106"/>
                    <a:pt x="834" y="0"/>
                    <a:pt x="787"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2" name="Google Shape;722;p73"/>
            <p:cNvSpPr/>
            <p:nvPr/>
          </p:nvSpPr>
          <p:spPr>
            <a:xfrm>
              <a:off x="2383600" y="4000425"/>
              <a:ext cx="48175" cy="26925"/>
            </a:xfrm>
            <a:custGeom>
              <a:avLst/>
              <a:gdLst/>
              <a:ahLst/>
              <a:cxnLst/>
              <a:rect l="l" t="t" r="r" b="b"/>
              <a:pathLst>
                <a:path w="1927" h="1077" extrusionOk="0">
                  <a:moveTo>
                    <a:pt x="1403" y="1"/>
                  </a:moveTo>
                  <a:cubicBezTo>
                    <a:pt x="1392" y="1"/>
                    <a:pt x="1380" y="1"/>
                    <a:pt x="1368" y="2"/>
                  </a:cubicBezTo>
                  <a:cubicBezTo>
                    <a:pt x="1268" y="2"/>
                    <a:pt x="1234" y="136"/>
                    <a:pt x="1334" y="169"/>
                  </a:cubicBezTo>
                  <a:cubicBezTo>
                    <a:pt x="1434" y="236"/>
                    <a:pt x="1501" y="269"/>
                    <a:pt x="1568" y="402"/>
                  </a:cubicBezTo>
                  <a:cubicBezTo>
                    <a:pt x="1668" y="469"/>
                    <a:pt x="1668" y="503"/>
                    <a:pt x="1568" y="603"/>
                  </a:cubicBezTo>
                  <a:cubicBezTo>
                    <a:pt x="1545" y="717"/>
                    <a:pt x="1475" y="768"/>
                    <a:pt x="1381" y="768"/>
                  </a:cubicBezTo>
                  <a:cubicBezTo>
                    <a:pt x="1337" y="768"/>
                    <a:pt x="1287" y="757"/>
                    <a:pt x="1234" y="736"/>
                  </a:cubicBezTo>
                  <a:cubicBezTo>
                    <a:pt x="1101" y="669"/>
                    <a:pt x="1034" y="569"/>
                    <a:pt x="934" y="469"/>
                  </a:cubicBezTo>
                  <a:cubicBezTo>
                    <a:pt x="789" y="353"/>
                    <a:pt x="644" y="263"/>
                    <a:pt x="478" y="263"/>
                  </a:cubicBezTo>
                  <a:cubicBezTo>
                    <a:pt x="452" y="263"/>
                    <a:pt x="427" y="265"/>
                    <a:pt x="400" y="269"/>
                  </a:cubicBezTo>
                  <a:cubicBezTo>
                    <a:pt x="34" y="336"/>
                    <a:pt x="0" y="801"/>
                    <a:pt x="265" y="1068"/>
                  </a:cubicBezTo>
                  <a:lnTo>
                    <a:pt x="265" y="1068"/>
                  </a:lnTo>
                  <a:cubicBezTo>
                    <a:pt x="279" y="1045"/>
                    <a:pt x="313" y="983"/>
                    <a:pt x="267" y="936"/>
                  </a:cubicBezTo>
                  <a:cubicBezTo>
                    <a:pt x="100" y="769"/>
                    <a:pt x="100" y="636"/>
                    <a:pt x="334" y="569"/>
                  </a:cubicBezTo>
                  <a:cubicBezTo>
                    <a:pt x="373" y="491"/>
                    <a:pt x="435" y="459"/>
                    <a:pt x="499" y="459"/>
                  </a:cubicBezTo>
                  <a:cubicBezTo>
                    <a:pt x="545" y="459"/>
                    <a:pt x="592" y="475"/>
                    <a:pt x="634" y="503"/>
                  </a:cubicBezTo>
                  <a:lnTo>
                    <a:pt x="767" y="636"/>
                  </a:lnTo>
                  <a:cubicBezTo>
                    <a:pt x="867" y="736"/>
                    <a:pt x="934" y="836"/>
                    <a:pt x="1067" y="903"/>
                  </a:cubicBezTo>
                  <a:cubicBezTo>
                    <a:pt x="1143" y="940"/>
                    <a:pt x="1218" y="959"/>
                    <a:pt x="1293" y="959"/>
                  </a:cubicBezTo>
                  <a:cubicBezTo>
                    <a:pt x="1418" y="959"/>
                    <a:pt x="1543" y="907"/>
                    <a:pt x="1668" y="803"/>
                  </a:cubicBezTo>
                  <a:cubicBezTo>
                    <a:pt x="1927" y="512"/>
                    <a:pt x="1778" y="1"/>
                    <a:pt x="1403" y="1"/>
                  </a:cubicBezTo>
                  <a:close/>
                  <a:moveTo>
                    <a:pt x="265" y="1068"/>
                  </a:moveTo>
                  <a:lnTo>
                    <a:pt x="265" y="1068"/>
                  </a:lnTo>
                  <a:cubicBezTo>
                    <a:pt x="262" y="1073"/>
                    <a:pt x="259" y="1076"/>
                    <a:pt x="260" y="1076"/>
                  </a:cubicBezTo>
                  <a:cubicBezTo>
                    <a:pt x="260" y="1076"/>
                    <a:pt x="262" y="1074"/>
                    <a:pt x="267" y="1070"/>
                  </a:cubicBezTo>
                  <a:cubicBezTo>
                    <a:pt x="266" y="1069"/>
                    <a:pt x="266" y="1068"/>
                    <a:pt x="265" y="1068"/>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3" name="Google Shape;723;p73"/>
            <p:cNvSpPr/>
            <p:nvPr/>
          </p:nvSpPr>
          <p:spPr>
            <a:xfrm>
              <a:off x="2517850" y="3986125"/>
              <a:ext cx="51725" cy="21350"/>
            </a:xfrm>
            <a:custGeom>
              <a:avLst/>
              <a:gdLst/>
              <a:ahLst/>
              <a:cxnLst/>
              <a:rect l="l" t="t" r="r" b="b"/>
              <a:pathLst>
                <a:path w="2069" h="854" extrusionOk="0">
                  <a:moveTo>
                    <a:pt x="1710" y="1"/>
                  </a:moveTo>
                  <a:cubicBezTo>
                    <a:pt x="1661" y="1"/>
                    <a:pt x="1640" y="83"/>
                    <a:pt x="1668" y="141"/>
                  </a:cubicBezTo>
                  <a:cubicBezTo>
                    <a:pt x="1702" y="174"/>
                    <a:pt x="1735" y="241"/>
                    <a:pt x="1768" y="307"/>
                  </a:cubicBezTo>
                  <a:lnTo>
                    <a:pt x="1535" y="674"/>
                  </a:lnTo>
                  <a:cubicBezTo>
                    <a:pt x="1524" y="678"/>
                    <a:pt x="1513" y="680"/>
                    <a:pt x="1501" y="680"/>
                  </a:cubicBezTo>
                  <a:cubicBezTo>
                    <a:pt x="1406" y="680"/>
                    <a:pt x="1294" y="571"/>
                    <a:pt x="1235" y="541"/>
                  </a:cubicBezTo>
                  <a:lnTo>
                    <a:pt x="1001" y="274"/>
                  </a:lnTo>
                  <a:cubicBezTo>
                    <a:pt x="868" y="174"/>
                    <a:pt x="701" y="74"/>
                    <a:pt x="534" y="74"/>
                  </a:cubicBezTo>
                  <a:cubicBezTo>
                    <a:pt x="167" y="74"/>
                    <a:pt x="1" y="441"/>
                    <a:pt x="134" y="774"/>
                  </a:cubicBezTo>
                  <a:cubicBezTo>
                    <a:pt x="162" y="816"/>
                    <a:pt x="202" y="835"/>
                    <a:pt x="236" y="835"/>
                  </a:cubicBezTo>
                  <a:cubicBezTo>
                    <a:pt x="283" y="835"/>
                    <a:pt x="320" y="799"/>
                    <a:pt x="301" y="741"/>
                  </a:cubicBezTo>
                  <a:cubicBezTo>
                    <a:pt x="301" y="641"/>
                    <a:pt x="334" y="507"/>
                    <a:pt x="334" y="374"/>
                  </a:cubicBezTo>
                  <a:cubicBezTo>
                    <a:pt x="373" y="296"/>
                    <a:pt x="435" y="264"/>
                    <a:pt x="507" y="264"/>
                  </a:cubicBezTo>
                  <a:cubicBezTo>
                    <a:pt x="557" y="264"/>
                    <a:pt x="612" y="280"/>
                    <a:pt x="668" y="307"/>
                  </a:cubicBezTo>
                  <a:cubicBezTo>
                    <a:pt x="801" y="341"/>
                    <a:pt x="834" y="374"/>
                    <a:pt x="901" y="474"/>
                  </a:cubicBezTo>
                  <a:lnTo>
                    <a:pt x="1168" y="708"/>
                  </a:lnTo>
                  <a:cubicBezTo>
                    <a:pt x="1244" y="810"/>
                    <a:pt x="1399" y="853"/>
                    <a:pt x="1542" y="853"/>
                  </a:cubicBezTo>
                  <a:cubicBezTo>
                    <a:pt x="1586" y="853"/>
                    <a:pt x="1629" y="849"/>
                    <a:pt x="1668" y="841"/>
                  </a:cubicBezTo>
                  <a:cubicBezTo>
                    <a:pt x="2069" y="708"/>
                    <a:pt x="2069" y="207"/>
                    <a:pt x="1735" y="7"/>
                  </a:cubicBezTo>
                  <a:cubicBezTo>
                    <a:pt x="1726" y="3"/>
                    <a:pt x="1717" y="1"/>
                    <a:pt x="1710"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4" name="Google Shape;724;p73"/>
            <p:cNvSpPr/>
            <p:nvPr/>
          </p:nvSpPr>
          <p:spPr>
            <a:xfrm>
              <a:off x="2360550" y="3895200"/>
              <a:ext cx="33900" cy="31500"/>
            </a:xfrm>
            <a:custGeom>
              <a:avLst/>
              <a:gdLst/>
              <a:ahLst/>
              <a:cxnLst/>
              <a:rect l="l" t="t" r="r" b="b"/>
              <a:pathLst>
                <a:path w="1356" h="1260" extrusionOk="0">
                  <a:moveTo>
                    <a:pt x="1165" y="0"/>
                  </a:moveTo>
                  <a:cubicBezTo>
                    <a:pt x="951" y="0"/>
                    <a:pt x="767" y="79"/>
                    <a:pt x="655" y="275"/>
                  </a:cubicBezTo>
                  <a:cubicBezTo>
                    <a:pt x="622" y="375"/>
                    <a:pt x="588" y="475"/>
                    <a:pt x="622" y="609"/>
                  </a:cubicBezTo>
                  <a:cubicBezTo>
                    <a:pt x="622" y="642"/>
                    <a:pt x="655" y="709"/>
                    <a:pt x="655" y="775"/>
                  </a:cubicBezTo>
                  <a:cubicBezTo>
                    <a:pt x="755" y="875"/>
                    <a:pt x="655" y="1009"/>
                    <a:pt x="422" y="1042"/>
                  </a:cubicBezTo>
                  <a:cubicBezTo>
                    <a:pt x="322" y="1009"/>
                    <a:pt x="255" y="1009"/>
                    <a:pt x="188" y="976"/>
                  </a:cubicBezTo>
                  <a:cubicBezTo>
                    <a:pt x="179" y="973"/>
                    <a:pt x="170" y="971"/>
                    <a:pt x="161" y="971"/>
                  </a:cubicBezTo>
                  <a:cubicBezTo>
                    <a:pt x="72" y="971"/>
                    <a:pt x="0" y="1112"/>
                    <a:pt x="121" y="1142"/>
                  </a:cubicBezTo>
                  <a:cubicBezTo>
                    <a:pt x="222" y="1209"/>
                    <a:pt x="355" y="1259"/>
                    <a:pt x="484" y="1259"/>
                  </a:cubicBezTo>
                  <a:cubicBezTo>
                    <a:pt x="613" y="1259"/>
                    <a:pt x="739" y="1209"/>
                    <a:pt x="822" y="1076"/>
                  </a:cubicBezTo>
                  <a:cubicBezTo>
                    <a:pt x="922" y="976"/>
                    <a:pt x="855" y="875"/>
                    <a:pt x="855" y="742"/>
                  </a:cubicBezTo>
                  <a:cubicBezTo>
                    <a:pt x="822" y="675"/>
                    <a:pt x="789" y="575"/>
                    <a:pt x="789" y="509"/>
                  </a:cubicBezTo>
                  <a:cubicBezTo>
                    <a:pt x="789" y="282"/>
                    <a:pt x="933" y="127"/>
                    <a:pt x="1141" y="127"/>
                  </a:cubicBezTo>
                  <a:cubicBezTo>
                    <a:pt x="1177" y="127"/>
                    <a:pt x="1216" y="132"/>
                    <a:pt x="1256" y="142"/>
                  </a:cubicBezTo>
                  <a:cubicBezTo>
                    <a:pt x="1322" y="142"/>
                    <a:pt x="1356" y="8"/>
                    <a:pt x="1289" y="8"/>
                  </a:cubicBezTo>
                  <a:cubicBezTo>
                    <a:pt x="1247" y="3"/>
                    <a:pt x="1205" y="0"/>
                    <a:pt x="1165"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5" name="Google Shape;725;p73"/>
            <p:cNvSpPr/>
            <p:nvPr/>
          </p:nvSpPr>
          <p:spPr>
            <a:xfrm>
              <a:off x="2390250" y="3739050"/>
              <a:ext cx="44225" cy="55100"/>
            </a:xfrm>
            <a:custGeom>
              <a:avLst/>
              <a:gdLst/>
              <a:ahLst/>
              <a:cxnLst/>
              <a:rect l="l" t="t" r="r" b="b"/>
              <a:pathLst>
                <a:path w="1769" h="2204" extrusionOk="0">
                  <a:moveTo>
                    <a:pt x="1173" y="1"/>
                  </a:moveTo>
                  <a:cubicBezTo>
                    <a:pt x="1075" y="1"/>
                    <a:pt x="1023" y="122"/>
                    <a:pt x="1135" y="150"/>
                  </a:cubicBezTo>
                  <a:cubicBezTo>
                    <a:pt x="1502" y="383"/>
                    <a:pt x="1502" y="650"/>
                    <a:pt x="1135" y="984"/>
                  </a:cubicBezTo>
                  <a:cubicBezTo>
                    <a:pt x="1046" y="984"/>
                    <a:pt x="972" y="1013"/>
                    <a:pt x="893" y="1013"/>
                  </a:cubicBezTo>
                  <a:cubicBezTo>
                    <a:pt x="853" y="1013"/>
                    <a:pt x="813" y="1006"/>
                    <a:pt x="768" y="984"/>
                  </a:cubicBezTo>
                  <a:cubicBezTo>
                    <a:pt x="668" y="984"/>
                    <a:pt x="601" y="984"/>
                    <a:pt x="501" y="1050"/>
                  </a:cubicBezTo>
                  <a:cubicBezTo>
                    <a:pt x="334" y="1084"/>
                    <a:pt x="234" y="1217"/>
                    <a:pt x="168" y="1351"/>
                  </a:cubicBezTo>
                  <a:cubicBezTo>
                    <a:pt x="1" y="1618"/>
                    <a:pt x="134" y="2018"/>
                    <a:pt x="435" y="2185"/>
                  </a:cubicBezTo>
                  <a:cubicBezTo>
                    <a:pt x="448" y="2198"/>
                    <a:pt x="461" y="2203"/>
                    <a:pt x="473" y="2203"/>
                  </a:cubicBezTo>
                  <a:cubicBezTo>
                    <a:pt x="522" y="2203"/>
                    <a:pt x="555" y="2111"/>
                    <a:pt x="501" y="2085"/>
                  </a:cubicBezTo>
                  <a:cubicBezTo>
                    <a:pt x="334" y="1951"/>
                    <a:pt x="268" y="1751"/>
                    <a:pt x="334" y="1517"/>
                  </a:cubicBezTo>
                  <a:cubicBezTo>
                    <a:pt x="441" y="1332"/>
                    <a:pt x="589" y="1230"/>
                    <a:pt x="780" y="1230"/>
                  </a:cubicBezTo>
                  <a:cubicBezTo>
                    <a:pt x="829" y="1230"/>
                    <a:pt x="880" y="1237"/>
                    <a:pt x="935" y="1251"/>
                  </a:cubicBezTo>
                  <a:lnTo>
                    <a:pt x="1102" y="1251"/>
                  </a:lnTo>
                  <a:cubicBezTo>
                    <a:pt x="1268" y="1217"/>
                    <a:pt x="1469" y="1117"/>
                    <a:pt x="1569" y="950"/>
                  </a:cubicBezTo>
                  <a:cubicBezTo>
                    <a:pt x="1769" y="617"/>
                    <a:pt x="1602" y="183"/>
                    <a:pt x="1235" y="16"/>
                  </a:cubicBezTo>
                  <a:cubicBezTo>
                    <a:pt x="1213" y="5"/>
                    <a:pt x="1192" y="1"/>
                    <a:pt x="1173"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6" name="Google Shape;726;p73"/>
            <p:cNvSpPr/>
            <p:nvPr/>
          </p:nvSpPr>
          <p:spPr>
            <a:xfrm>
              <a:off x="2393600" y="3824875"/>
              <a:ext cx="57550" cy="27675"/>
            </a:xfrm>
            <a:custGeom>
              <a:avLst/>
              <a:gdLst/>
              <a:ahLst/>
              <a:cxnLst/>
              <a:rect l="l" t="t" r="r" b="b"/>
              <a:pathLst>
                <a:path w="2302" h="1107" extrusionOk="0">
                  <a:moveTo>
                    <a:pt x="1994" y="1"/>
                  </a:moveTo>
                  <a:cubicBezTo>
                    <a:pt x="1936" y="1"/>
                    <a:pt x="1881" y="92"/>
                    <a:pt x="1935" y="119"/>
                  </a:cubicBezTo>
                  <a:cubicBezTo>
                    <a:pt x="2102" y="419"/>
                    <a:pt x="1968" y="586"/>
                    <a:pt x="1535" y="586"/>
                  </a:cubicBezTo>
                  <a:cubicBezTo>
                    <a:pt x="1468" y="520"/>
                    <a:pt x="1435" y="486"/>
                    <a:pt x="1335" y="419"/>
                  </a:cubicBezTo>
                  <a:cubicBezTo>
                    <a:pt x="1268" y="319"/>
                    <a:pt x="1168" y="253"/>
                    <a:pt x="1101" y="186"/>
                  </a:cubicBezTo>
                  <a:cubicBezTo>
                    <a:pt x="981" y="114"/>
                    <a:pt x="861" y="59"/>
                    <a:pt x="740" y="59"/>
                  </a:cubicBezTo>
                  <a:cubicBezTo>
                    <a:pt x="694" y="59"/>
                    <a:pt x="647" y="67"/>
                    <a:pt x="601" y="86"/>
                  </a:cubicBezTo>
                  <a:cubicBezTo>
                    <a:pt x="167" y="186"/>
                    <a:pt x="0" y="620"/>
                    <a:pt x="34" y="1020"/>
                  </a:cubicBezTo>
                  <a:cubicBezTo>
                    <a:pt x="34" y="1083"/>
                    <a:pt x="74" y="1107"/>
                    <a:pt x="103" y="1107"/>
                  </a:cubicBezTo>
                  <a:cubicBezTo>
                    <a:pt x="120" y="1107"/>
                    <a:pt x="134" y="1099"/>
                    <a:pt x="134" y="1087"/>
                  </a:cubicBezTo>
                  <a:cubicBezTo>
                    <a:pt x="134" y="786"/>
                    <a:pt x="267" y="419"/>
                    <a:pt x="601" y="319"/>
                  </a:cubicBezTo>
                  <a:cubicBezTo>
                    <a:pt x="642" y="309"/>
                    <a:pt x="681" y="304"/>
                    <a:pt x="718" y="304"/>
                  </a:cubicBezTo>
                  <a:cubicBezTo>
                    <a:pt x="919" y="304"/>
                    <a:pt x="1060" y="445"/>
                    <a:pt x="1201" y="586"/>
                  </a:cubicBezTo>
                  <a:cubicBezTo>
                    <a:pt x="1353" y="677"/>
                    <a:pt x="1505" y="824"/>
                    <a:pt x="1708" y="824"/>
                  </a:cubicBezTo>
                  <a:cubicBezTo>
                    <a:pt x="1727" y="824"/>
                    <a:pt x="1748" y="823"/>
                    <a:pt x="1768" y="820"/>
                  </a:cubicBezTo>
                  <a:cubicBezTo>
                    <a:pt x="2135" y="786"/>
                    <a:pt x="2302" y="319"/>
                    <a:pt x="2035" y="19"/>
                  </a:cubicBezTo>
                  <a:cubicBezTo>
                    <a:pt x="2022" y="6"/>
                    <a:pt x="2008" y="1"/>
                    <a:pt x="1994"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7" name="Google Shape;727;p73"/>
            <p:cNvSpPr/>
            <p:nvPr/>
          </p:nvSpPr>
          <p:spPr>
            <a:xfrm>
              <a:off x="2543950" y="3670925"/>
              <a:ext cx="16450" cy="41175"/>
            </a:xfrm>
            <a:custGeom>
              <a:avLst/>
              <a:gdLst/>
              <a:ahLst/>
              <a:cxnLst/>
              <a:rect l="l" t="t" r="r" b="b"/>
              <a:pathLst>
                <a:path w="658" h="1647" extrusionOk="0">
                  <a:moveTo>
                    <a:pt x="503" y="1"/>
                  </a:moveTo>
                  <a:cubicBezTo>
                    <a:pt x="499" y="1"/>
                    <a:pt x="495" y="2"/>
                    <a:pt x="491" y="6"/>
                  </a:cubicBezTo>
                  <a:cubicBezTo>
                    <a:pt x="257" y="106"/>
                    <a:pt x="24" y="306"/>
                    <a:pt x="24" y="573"/>
                  </a:cubicBezTo>
                  <a:cubicBezTo>
                    <a:pt x="24" y="673"/>
                    <a:pt x="91" y="773"/>
                    <a:pt x="157" y="907"/>
                  </a:cubicBezTo>
                  <a:cubicBezTo>
                    <a:pt x="191" y="973"/>
                    <a:pt x="291" y="1007"/>
                    <a:pt x="324" y="1074"/>
                  </a:cubicBezTo>
                  <a:cubicBezTo>
                    <a:pt x="424" y="1140"/>
                    <a:pt x="491" y="1207"/>
                    <a:pt x="491" y="1340"/>
                  </a:cubicBezTo>
                  <a:cubicBezTo>
                    <a:pt x="410" y="1421"/>
                    <a:pt x="342" y="1465"/>
                    <a:pt x="278" y="1465"/>
                  </a:cubicBezTo>
                  <a:cubicBezTo>
                    <a:pt x="236" y="1465"/>
                    <a:pt x="197" y="1447"/>
                    <a:pt x="157" y="1407"/>
                  </a:cubicBezTo>
                  <a:cubicBezTo>
                    <a:pt x="148" y="1388"/>
                    <a:pt x="129" y="1379"/>
                    <a:pt x="109" y="1379"/>
                  </a:cubicBezTo>
                  <a:cubicBezTo>
                    <a:pt x="60" y="1379"/>
                    <a:pt x="0" y="1427"/>
                    <a:pt x="24" y="1474"/>
                  </a:cubicBezTo>
                  <a:cubicBezTo>
                    <a:pt x="84" y="1594"/>
                    <a:pt x="192" y="1647"/>
                    <a:pt x="301" y="1647"/>
                  </a:cubicBezTo>
                  <a:cubicBezTo>
                    <a:pt x="434" y="1647"/>
                    <a:pt x="569" y="1569"/>
                    <a:pt x="624" y="1440"/>
                  </a:cubicBezTo>
                  <a:cubicBezTo>
                    <a:pt x="658" y="1307"/>
                    <a:pt x="658" y="1140"/>
                    <a:pt x="524" y="1007"/>
                  </a:cubicBezTo>
                  <a:cubicBezTo>
                    <a:pt x="458" y="940"/>
                    <a:pt x="358" y="873"/>
                    <a:pt x="291" y="807"/>
                  </a:cubicBezTo>
                  <a:cubicBezTo>
                    <a:pt x="24" y="540"/>
                    <a:pt x="157" y="173"/>
                    <a:pt x="491" y="106"/>
                  </a:cubicBezTo>
                  <a:cubicBezTo>
                    <a:pt x="580" y="106"/>
                    <a:pt x="537" y="1"/>
                    <a:pt x="503"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8" name="Google Shape;728;p73"/>
            <p:cNvSpPr/>
            <p:nvPr/>
          </p:nvSpPr>
          <p:spPr>
            <a:xfrm>
              <a:off x="2364400" y="3691925"/>
              <a:ext cx="55900" cy="20250"/>
            </a:xfrm>
            <a:custGeom>
              <a:avLst/>
              <a:gdLst/>
              <a:ahLst/>
              <a:cxnLst/>
              <a:rect l="l" t="t" r="r" b="b"/>
              <a:pathLst>
                <a:path w="2236" h="810" extrusionOk="0">
                  <a:moveTo>
                    <a:pt x="568" y="0"/>
                  </a:moveTo>
                  <a:cubicBezTo>
                    <a:pt x="201" y="0"/>
                    <a:pt x="1" y="300"/>
                    <a:pt x="1" y="667"/>
                  </a:cubicBezTo>
                  <a:cubicBezTo>
                    <a:pt x="1" y="701"/>
                    <a:pt x="26" y="717"/>
                    <a:pt x="55" y="717"/>
                  </a:cubicBezTo>
                  <a:cubicBezTo>
                    <a:pt x="84" y="717"/>
                    <a:pt x="118" y="701"/>
                    <a:pt x="134" y="667"/>
                  </a:cubicBezTo>
                  <a:cubicBezTo>
                    <a:pt x="225" y="394"/>
                    <a:pt x="426" y="183"/>
                    <a:pt x="660" y="183"/>
                  </a:cubicBezTo>
                  <a:cubicBezTo>
                    <a:pt x="769" y="183"/>
                    <a:pt x="885" y="228"/>
                    <a:pt x="1002" y="334"/>
                  </a:cubicBezTo>
                  <a:cubicBezTo>
                    <a:pt x="1135" y="434"/>
                    <a:pt x="1202" y="567"/>
                    <a:pt x="1302" y="634"/>
                  </a:cubicBezTo>
                  <a:cubicBezTo>
                    <a:pt x="1385" y="744"/>
                    <a:pt x="1536" y="809"/>
                    <a:pt x="1662" y="809"/>
                  </a:cubicBezTo>
                  <a:cubicBezTo>
                    <a:pt x="1688" y="809"/>
                    <a:pt x="1712" y="806"/>
                    <a:pt x="1735" y="801"/>
                  </a:cubicBezTo>
                  <a:cubicBezTo>
                    <a:pt x="2136" y="767"/>
                    <a:pt x="2236" y="367"/>
                    <a:pt x="2136" y="100"/>
                  </a:cubicBezTo>
                  <a:cubicBezTo>
                    <a:pt x="2126" y="70"/>
                    <a:pt x="2106" y="58"/>
                    <a:pt x="2085" y="58"/>
                  </a:cubicBezTo>
                  <a:cubicBezTo>
                    <a:pt x="2037" y="58"/>
                    <a:pt x="1979" y="120"/>
                    <a:pt x="2002" y="167"/>
                  </a:cubicBezTo>
                  <a:cubicBezTo>
                    <a:pt x="1890" y="458"/>
                    <a:pt x="1778" y="614"/>
                    <a:pt x="1636" y="614"/>
                  </a:cubicBezTo>
                  <a:cubicBezTo>
                    <a:pt x="1566" y="614"/>
                    <a:pt x="1489" y="577"/>
                    <a:pt x="1402" y="500"/>
                  </a:cubicBezTo>
                  <a:lnTo>
                    <a:pt x="1235" y="334"/>
                  </a:lnTo>
                  <a:cubicBezTo>
                    <a:pt x="1168" y="267"/>
                    <a:pt x="1135" y="167"/>
                    <a:pt x="1002" y="133"/>
                  </a:cubicBezTo>
                  <a:cubicBezTo>
                    <a:pt x="868" y="67"/>
                    <a:pt x="701" y="0"/>
                    <a:pt x="568"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9" name="Google Shape;729;p73"/>
            <p:cNvSpPr/>
            <p:nvPr/>
          </p:nvSpPr>
          <p:spPr>
            <a:xfrm>
              <a:off x="2488675" y="3656550"/>
              <a:ext cx="38375" cy="42400"/>
            </a:xfrm>
            <a:custGeom>
              <a:avLst/>
              <a:gdLst/>
              <a:ahLst/>
              <a:cxnLst/>
              <a:rect l="l" t="t" r="r" b="b"/>
              <a:pathLst>
                <a:path w="1535" h="1696" extrusionOk="0">
                  <a:moveTo>
                    <a:pt x="1250" y="1"/>
                  </a:moveTo>
                  <a:cubicBezTo>
                    <a:pt x="1208" y="1"/>
                    <a:pt x="1168" y="26"/>
                    <a:pt x="1168" y="81"/>
                  </a:cubicBezTo>
                  <a:cubicBezTo>
                    <a:pt x="1232" y="501"/>
                    <a:pt x="1328" y="983"/>
                    <a:pt x="789" y="983"/>
                  </a:cubicBezTo>
                  <a:cubicBezTo>
                    <a:pt x="771" y="983"/>
                    <a:pt x="753" y="982"/>
                    <a:pt x="734" y="981"/>
                  </a:cubicBezTo>
                  <a:cubicBezTo>
                    <a:pt x="623" y="981"/>
                    <a:pt x="556" y="937"/>
                    <a:pt x="474" y="937"/>
                  </a:cubicBezTo>
                  <a:cubicBezTo>
                    <a:pt x="434" y="937"/>
                    <a:pt x="389" y="948"/>
                    <a:pt x="334" y="981"/>
                  </a:cubicBezTo>
                  <a:cubicBezTo>
                    <a:pt x="33" y="1081"/>
                    <a:pt x="0" y="1415"/>
                    <a:pt x="167" y="1682"/>
                  </a:cubicBezTo>
                  <a:cubicBezTo>
                    <a:pt x="177" y="1692"/>
                    <a:pt x="192" y="1696"/>
                    <a:pt x="209" y="1696"/>
                  </a:cubicBezTo>
                  <a:cubicBezTo>
                    <a:pt x="250" y="1696"/>
                    <a:pt x="300" y="1672"/>
                    <a:pt x="300" y="1649"/>
                  </a:cubicBezTo>
                  <a:cubicBezTo>
                    <a:pt x="182" y="1354"/>
                    <a:pt x="325" y="1137"/>
                    <a:pt x="591" y="1137"/>
                  </a:cubicBezTo>
                  <a:cubicBezTo>
                    <a:pt x="625" y="1137"/>
                    <a:pt x="662" y="1140"/>
                    <a:pt x="701" y="1148"/>
                  </a:cubicBezTo>
                  <a:cubicBezTo>
                    <a:pt x="801" y="1148"/>
                    <a:pt x="867" y="1182"/>
                    <a:pt x="967" y="1182"/>
                  </a:cubicBezTo>
                  <a:cubicBezTo>
                    <a:pt x="1067" y="1182"/>
                    <a:pt x="1168" y="1148"/>
                    <a:pt x="1234" y="1048"/>
                  </a:cubicBezTo>
                  <a:cubicBezTo>
                    <a:pt x="1534" y="815"/>
                    <a:pt x="1468" y="348"/>
                    <a:pt x="1334" y="47"/>
                  </a:cubicBezTo>
                  <a:cubicBezTo>
                    <a:pt x="1319" y="17"/>
                    <a:pt x="1284" y="1"/>
                    <a:pt x="1250"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0" name="Google Shape;730;p73"/>
            <p:cNvSpPr/>
            <p:nvPr/>
          </p:nvSpPr>
          <p:spPr>
            <a:xfrm>
              <a:off x="2615075" y="3673650"/>
              <a:ext cx="55400" cy="21625"/>
            </a:xfrm>
            <a:custGeom>
              <a:avLst/>
              <a:gdLst/>
              <a:ahLst/>
              <a:cxnLst/>
              <a:rect l="l" t="t" r="r" b="b"/>
              <a:pathLst>
                <a:path w="2216" h="865" extrusionOk="0">
                  <a:moveTo>
                    <a:pt x="630" y="0"/>
                  </a:moveTo>
                  <a:cubicBezTo>
                    <a:pt x="367" y="0"/>
                    <a:pt x="160" y="273"/>
                    <a:pt x="48" y="498"/>
                  </a:cubicBezTo>
                  <a:cubicBezTo>
                    <a:pt x="0" y="545"/>
                    <a:pt x="37" y="592"/>
                    <a:pt x="74" y="592"/>
                  </a:cubicBezTo>
                  <a:cubicBezTo>
                    <a:pt x="89" y="592"/>
                    <a:pt x="105" y="584"/>
                    <a:pt x="114" y="564"/>
                  </a:cubicBezTo>
                  <a:cubicBezTo>
                    <a:pt x="238" y="410"/>
                    <a:pt x="361" y="227"/>
                    <a:pt x="591" y="227"/>
                  </a:cubicBezTo>
                  <a:cubicBezTo>
                    <a:pt x="609" y="227"/>
                    <a:pt x="628" y="228"/>
                    <a:pt x="648" y="231"/>
                  </a:cubicBezTo>
                  <a:cubicBezTo>
                    <a:pt x="848" y="297"/>
                    <a:pt x="948" y="464"/>
                    <a:pt x="1082" y="564"/>
                  </a:cubicBezTo>
                  <a:cubicBezTo>
                    <a:pt x="1182" y="731"/>
                    <a:pt x="1349" y="864"/>
                    <a:pt x="1582" y="864"/>
                  </a:cubicBezTo>
                  <a:cubicBezTo>
                    <a:pt x="1982" y="864"/>
                    <a:pt x="2216" y="397"/>
                    <a:pt x="1982" y="64"/>
                  </a:cubicBezTo>
                  <a:cubicBezTo>
                    <a:pt x="1973" y="45"/>
                    <a:pt x="1956" y="37"/>
                    <a:pt x="1937" y="37"/>
                  </a:cubicBezTo>
                  <a:cubicBezTo>
                    <a:pt x="1888" y="37"/>
                    <a:pt x="1825" y="92"/>
                    <a:pt x="1849" y="164"/>
                  </a:cubicBezTo>
                  <a:cubicBezTo>
                    <a:pt x="1946" y="431"/>
                    <a:pt x="1796" y="681"/>
                    <a:pt x="1578" y="681"/>
                  </a:cubicBezTo>
                  <a:cubicBezTo>
                    <a:pt x="1497" y="681"/>
                    <a:pt x="1406" y="646"/>
                    <a:pt x="1315" y="564"/>
                  </a:cubicBezTo>
                  <a:cubicBezTo>
                    <a:pt x="1215" y="498"/>
                    <a:pt x="1182" y="397"/>
                    <a:pt x="1115" y="331"/>
                  </a:cubicBezTo>
                  <a:cubicBezTo>
                    <a:pt x="1015" y="197"/>
                    <a:pt x="882" y="64"/>
                    <a:pt x="782" y="31"/>
                  </a:cubicBezTo>
                  <a:cubicBezTo>
                    <a:pt x="729" y="10"/>
                    <a:pt x="678" y="0"/>
                    <a:pt x="630"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1" name="Google Shape;731;p73"/>
            <p:cNvSpPr/>
            <p:nvPr/>
          </p:nvSpPr>
          <p:spPr>
            <a:xfrm>
              <a:off x="2634600" y="3724950"/>
              <a:ext cx="51725" cy="19825"/>
            </a:xfrm>
            <a:custGeom>
              <a:avLst/>
              <a:gdLst/>
              <a:ahLst/>
              <a:cxnLst/>
              <a:rect l="l" t="t" r="r" b="b"/>
              <a:pathLst>
                <a:path w="2069" h="793" extrusionOk="0">
                  <a:moveTo>
                    <a:pt x="1725" y="1"/>
                  </a:moveTo>
                  <a:cubicBezTo>
                    <a:pt x="1687" y="1"/>
                    <a:pt x="1668" y="38"/>
                    <a:pt x="1668" y="113"/>
                  </a:cubicBezTo>
                  <a:cubicBezTo>
                    <a:pt x="1768" y="314"/>
                    <a:pt x="1735" y="580"/>
                    <a:pt x="1435" y="614"/>
                  </a:cubicBezTo>
                  <a:cubicBezTo>
                    <a:pt x="1235" y="614"/>
                    <a:pt x="1101" y="480"/>
                    <a:pt x="1001" y="314"/>
                  </a:cubicBezTo>
                  <a:cubicBezTo>
                    <a:pt x="901" y="180"/>
                    <a:pt x="834" y="113"/>
                    <a:pt x="668" y="80"/>
                  </a:cubicBezTo>
                  <a:cubicBezTo>
                    <a:pt x="606" y="59"/>
                    <a:pt x="548" y="50"/>
                    <a:pt x="494" y="50"/>
                  </a:cubicBezTo>
                  <a:cubicBezTo>
                    <a:pt x="200" y="50"/>
                    <a:pt x="29" y="332"/>
                    <a:pt x="1" y="614"/>
                  </a:cubicBezTo>
                  <a:cubicBezTo>
                    <a:pt x="22" y="679"/>
                    <a:pt x="86" y="730"/>
                    <a:pt x="129" y="730"/>
                  </a:cubicBezTo>
                  <a:cubicBezTo>
                    <a:pt x="151" y="730"/>
                    <a:pt x="167" y="715"/>
                    <a:pt x="167" y="680"/>
                  </a:cubicBezTo>
                  <a:cubicBezTo>
                    <a:pt x="201" y="514"/>
                    <a:pt x="234" y="414"/>
                    <a:pt x="401" y="314"/>
                  </a:cubicBezTo>
                  <a:cubicBezTo>
                    <a:pt x="464" y="292"/>
                    <a:pt x="521" y="281"/>
                    <a:pt x="573" y="281"/>
                  </a:cubicBezTo>
                  <a:cubicBezTo>
                    <a:pt x="685" y="281"/>
                    <a:pt x="777" y="333"/>
                    <a:pt x="868" y="447"/>
                  </a:cubicBezTo>
                  <a:cubicBezTo>
                    <a:pt x="935" y="514"/>
                    <a:pt x="1001" y="614"/>
                    <a:pt x="1068" y="647"/>
                  </a:cubicBezTo>
                  <a:cubicBezTo>
                    <a:pt x="1170" y="749"/>
                    <a:pt x="1311" y="793"/>
                    <a:pt x="1446" y="793"/>
                  </a:cubicBezTo>
                  <a:cubicBezTo>
                    <a:pt x="1488" y="793"/>
                    <a:pt x="1529" y="788"/>
                    <a:pt x="1568" y="781"/>
                  </a:cubicBezTo>
                  <a:cubicBezTo>
                    <a:pt x="1869" y="680"/>
                    <a:pt x="2069" y="280"/>
                    <a:pt x="1768" y="13"/>
                  </a:cubicBezTo>
                  <a:cubicBezTo>
                    <a:pt x="1752" y="5"/>
                    <a:pt x="1737" y="1"/>
                    <a:pt x="1725"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2" name="Google Shape;732;p73"/>
            <p:cNvSpPr/>
            <p:nvPr/>
          </p:nvSpPr>
          <p:spPr>
            <a:xfrm>
              <a:off x="2679675" y="3690950"/>
              <a:ext cx="45850" cy="16900"/>
            </a:xfrm>
            <a:custGeom>
              <a:avLst/>
              <a:gdLst/>
              <a:ahLst/>
              <a:cxnLst/>
              <a:rect l="l" t="t" r="r" b="b"/>
              <a:pathLst>
                <a:path w="1834" h="676" extrusionOk="0">
                  <a:moveTo>
                    <a:pt x="1272" y="1"/>
                  </a:moveTo>
                  <a:cubicBezTo>
                    <a:pt x="1248" y="1"/>
                    <a:pt x="1224" y="2"/>
                    <a:pt x="1200" y="6"/>
                  </a:cubicBezTo>
                  <a:cubicBezTo>
                    <a:pt x="1066" y="6"/>
                    <a:pt x="1000" y="106"/>
                    <a:pt x="866" y="172"/>
                  </a:cubicBezTo>
                  <a:cubicBezTo>
                    <a:pt x="833" y="206"/>
                    <a:pt x="766" y="273"/>
                    <a:pt x="766" y="306"/>
                  </a:cubicBezTo>
                  <a:cubicBezTo>
                    <a:pt x="699" y="373"/>
                    <a:pt x="599" y="408"/>
                    <a:pt x="502" y="408"/>
                  </a:cubicBezTo>
                  <a:cubicBezTo>
                    <a:pt x="358" y="408"/>
                    <a:pt x="219" y="332"/>
                    <a:pt x="199" y="172"/>
                  </a:cubicBezTo>
                  <a:cubicBezTo>
                    <a:pt x="199" y="144"/>
                    <a:pt x="175" y="134"/>
                    <a:pt x="145" y="134"/>
                  </a:cubicBezTo>
                  <a:cubicBezTo>
                    <a:pt x="104" y="134"/>
                    <a:pt x="51" y="153"/>
                    <a:pt x="32" y="172"/>
                  </a:cubicBezTo>
                  <a:cubicBezTo>
                    <a:pt x="1" y="453"/>
                    <a:pt x="203" y="676"/>
                    <a:pt x="476" y="676"/>
                  </a:cubicBezTo>
                  <a:cubicBezTo>
                    <a:pt x="494" y="676"/>
                    <a:pt x="513" y="675"/>
                    <a:pt x="533" y="673"/>
                  </a:cubicBezTo>
                  <a:cubicBezTo>
                    <a:pt x="666" y="639"/>
                    <a:pt x="766" y="539"/>
                    <a:pt x="866" y="473"/>
                  </a:cubicBezTo>
                  <a:cubicBezTo>
                    <a:pt x="980" y="320"/>
                    <a:pt x="1149" y="222"/>
                    <a:pt x="1317" y="222"/>
                  </a:cubicBezTo>
                  <a:cubicBezTo>
                    <a:pt x="1442" y="222"/>
                    <a:pt x="1567" y="277"/>
                    <a:pt x="1667" y="406"/>
                  </a:cubicBezTo>
                  <a:cubicBezTo>
                    <a:pt x="1733" y="373"/>
                    <a:pt x="1833" y="339"/>
                    <a:pt x="1767" y="306"/>
                  </a:cubicBezTo>
                  <a:cubicBezTo>
                    <a:pt x="1677" y="126"/>
                    <a:pt x="1480" y="1"/>
                    <a:pt x="1272"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3" name="Google Shape;733;p73"/>
            <p:cNvSpPr/>
            <p:nvPr/>
          </p:nvSpPr>
          <p:spPr>
            <a:xfrm>
              <a:off x="2736350" y="3697300"/>
              <a:ext cx="40875" cy="42350"/>
            </a:xfrm>
            <a:custGeom>
              <a:avLst/>
              <a:gdLst/>
              <a:ahLst/>
              <a:cxnLst/>
              <a:rect l="l" t="t" r="r" b="b"/>
              <a:pathLst>
                <a:path w="1635" h="1694" extrusionOk="0">
                  <a:moveTo>
                    <a:pt x="1247" y="0"/>
                  </a:moveTo>
                  <a:cubicBezTo>
                    <a:pt x="1180" y="0"/>
                    <a:pt x="1147" y="92"/>
                    <a:pt x="1201" y="119"/>
                  </a:cubicBezTo>
                  <a:cubicBezTo>
                    <a:pt x="1368" y="252"/>
                    <a:pt x="1368" y="419"/>
                    <a:pt x="1268" y="619"/>
                  </a:cubicBezTo>
                  <a:cubicBezTo>
                    <a:pt x="1134" y="686"/>
                    <a:pt x="1001" y="686"/>
                    <a:pt x="834" y="686"/>
                  </a:cubicBezTo>
                  <a:lnTo>
                    <a:pt x="634" y="686"/>
                  </a:lnTo>
                  <a:cubicBezTo>
                    <a:pt x="500" y="686"/>
                    <a:pt x="367" y="752"/>
                    <a:pt x="267" y="852"/>
                  </a:cubicBezTo>
                  <a:cubicBezTo>
                    <a:pt x="0" y="1086"/>
                    <a:pt x="33" y="1420"/>
                    <a:pt x="267" y="1686"/>
                  </a:cubicBezTo>
                  <a:cubicBezTo>
                    <a:pt x="267" y="1691"/>
                    <a:pt x="268" y="1693"/>
                    <a:pt x="270" y="1693"/>
                  </a:cubicBezTo>
                  <a:cubicBezTo>
                    <a:pt x="284" y="1693"/>
                    <a:pt x="329" y="1615"/>
                    <a:pt x="300" y="1586"/>
                  </a:cubicBezTo>
                  <a:cubicBezTo>
                    <a:pt x="100" y="1286"/>
                    <a:pt x="234" y="886"/>
                    <a:pt x="601" y="786"/>
                  </a:cubicBezTo>
                  <a:cubicBezTo>
                    <a:pt x="701" y="786"/>
                    <a:pt x="834" y="852"/>
                    <a:pt x="1001" y="852"/>
                  </a:cubicBezTo>
                  <a:cubicBezTo>
                    <a:pt x="1168" y="852"/>
                    <a:pt x="1301" y="786"/>
                    <a:pt x="1434" y="719"/>
                  </a:cubicBezTo>
                  <a:cubicBezTo>
                    <a:pt x="1635" y="519"/>
                    <a:pt x="1601" y="119"/>
                    <a:pt x="1301" y="19"/>
                  </a:cubicBezTo>
                  <a:cubicBezTo>
                    <a:pt x="1281" y="6"/>
                    <a:pt x="1263" y="0"/>
                    <a:pt x="1247"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4" name="Google Shape;734;p73"/>
            <p:cNvSpPr/>
            <p:nvPr/>
          </p:nvSpPr>
          <p:spPr>
            <a:xfrm>
              <a:off x="2751350" y="3630475"/>
              <a:ext cx="34225" cy="39775"/>
            </a:xfrm>
            <a:custGeom>
              <a:avLst/>
              <a:gdLst/>
              <a:ahLst/>
              <a:cxnLst/>
              <a:rect l="l" t="t" r="r" b="b"/>
              <a:pathLst>
                <a:path w="1369" h="1591" extrusionOk="0">
                  <a:moveTo>
                    <a:pt x="504" y="1"/>
                  </a:moveTo>
                  <a:cubicBezTo>
                    <a:pt x="495" y="1"/>
                    <a:pt x="483" y="7"/>
                    <a:pt x="468" y="23"/>
                  </a:cubicBezTo>
                  <a:cubicBezTo>
                    <a:pt x="201" y="90"/>
                    <a:pt x="1" y="357"/>
                    <a:pt x="167" y="590"/>
                  </a:cubicBezTo>
                  <a:cubicBezTo>
                    <a:pt x="234" y="723"/>
                    <a:pt x="334" y="790"/>
                    <a:pt x="501" y="857"/>
                  </a:cubicBezTo>
                  <a:cubicBezTo>
                    <a:pt x="634" y="890"/>
                    <a:pt x="701" y="890"/>
                    <a:pt x="834" y="924"/>
                  </a:cubicBezTo>
                  <a:cubicBezTo>
                    <a:pt x="1001" y="957"/>
                    <a:pt x="1068" y="1090"/>
                    <a:pt x="1068" y="1257"/>
                  </a:cubicBezTo>
                  <a:cubicBezTo>
                    <a:pt x="1001" y="1391"/>
                    <a:pt x="868" y="1424"/>
                    <a:pt x="734" y="1424"/>
                  </a:cubicBezTo>
                  <a:cubicBezTo>
                    <a:pt x="634" y="1424"/>
                    <a:pt x="668" y="1591"/>
                    <a:pt x="734" y="1591"/>
                  </a:cubicBezTo>
                  <a:cubicBezTo>
                    <a:pt x="1035" y="1591"/>
                    <a:pt x="1368" y="1391"/>
                    <a:pt x="1235" y="1057"/>
                  </a:cubicBezTo>
                  <a:cubicBezTo>
                    <a:pt x="1201" y="924"/>
                    <a:pt x="1068" y="824"/>
                    <a:pt x="968" y="790"/>
                  </a:cubicBezTo>
                  <a:cubicBezTo>
                    <a:pt x="868" y="757"/>
                    <a:pt x="734" y="757"/>
                    <a:pt x="668" y="723"/>
                  </a:cubicBezTo>
                  <a:cubicBezTo>
                    <a:pt x="534" y="657"/>
                    <a:pt x="501" y="657"/>
                    <a:pt x="367" y="590"/>
                  </a:cubicBezTo>
                  <a:cubicBezTo>
                    <a:pt x="201" y="423"/>
                    <a:pt x="234" y="223"/>
                    <a:pt x="501" y="123"/>
                  </a:cubicBezTo>
                  <a:cubicBezTo>
                    <a:pt x="526" y="72"/>
                    <a:pt x="532" y="1"/>
                    <a:pt x="504"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5" name="Google Shape;735;p73"/>
            <p:cNvSpPr/>
            <p:nvPr/>
          </p:nvSpPr>
          <p:spPr>
            <a:xfrm>
              <a:off x="2719650" y="3623000"/>
              <a:ext cx="20875" cy="41425"/>
            </a:xfrm>
            <a:custGeom>
              <a:avLst/>
              <a:gdLst/>
              <a:ahLst/>
              <a:cxnLst/>
              <a:rect l="l" t="t" r="r" b="b"/>
              <a:pathLst>
                <a:path w="835" h="1657" extrusionOk="0">
                  <a:moveTo>
                    <a:pt x="471" y="0"/>
                  </a:moveTo>
                  <a:cubicBezTo>
                    <a:pt x="220" y="0"/>
                    <a:pt x="1" y="232"/>
                    <a:pt x="1" y="489"/>
                  </a:cubicBezTo>
                  <a:cubicBezTo>
                    <a:pt x="1" y="589"/>
                    <a:pt x="34" y="756"/>
                    <a:pt x="134" y="856"/>
                  </a:cubicBezTo>
                  <a:cubicBezTo>
                    <a:pt x="201" y="922"/>
                    <a:pt x="301" y="989"/>
                    <a:pt x="368" y="1022"/>
                  </a:cubicBezTo>
                  <a:cubicBezTo>
                    <a:pt x="601" y="1089"/>
                    <a:pt x="601" y="1223"/>
                    <a:pt x="435" y="1489"/>
                  </a:cubicBezTo>
                  <a:cubicBezTo>
                    <a:pt x="368" y="1489"/>
                    <a:pt x="335" y="1523"/>
                    <a:pt x="268" y="1523"/>
                  </a:cubicBezTo>
                  <a:cubicBezTo>
                    <a:pt x="234" y="1556"/>
                    <a:pt x="268" y="1656"/>
                    <a:pt x="301" y="1656"/>
                  </a:cubicBezTo>
                  <a:cubicBezTo>
                    <a:pt x="535" y="1656"/>
                    <a:pt x="835" y="1523"/>
                    <a:pt x="802" y="1223"/>
                  </a:cubicBezTo>
                  <a:cubicBezTo>
                    <a:pt x="802" y="1089"/>
                    <a:pt x="668" y="1022"/>
                    <a:pt x="601" y="922"/>
                  </a:cubicBezTo>
                  <a:cubicBezTo>
                    <a:pt x="535" y="889"/>
                    <a:pt x="468" y="856"/>
                    <a:pt x="435" y="822"/>
                  </a:cubicBezTo>
                  <a:cubicBezTo>
                    <a:pt x="101" y="555"/>
                    <a:pt x="201" y="222"/>
                    <a:pt x="601" y="189"/>
                  </a:cubicBezTo>
                  <a:cubicBezTo>
                    <a:pt x="668" y="189"/>
                    <a:pt x="735" y="55"/>
                    <a:pt x="601" y="22"/>
                  </a:cubicBezTo>
                  <a:cubicBezTo>
                    <a:pt x="558" y="7"/>
                    <a:pt x="514" y="0"/>
                    <a:pt x="471"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6" name="Google Shape;736;p73"/>
            <p:cNvSpPr/>
            <p:nvPr/>
          </p:nvSpPr>
          <p:spPr>
            <a:xfrm>
              <a:off x="2254325" y="3673650"/>
              <a:ext cx="55425" cy="21625"/>
            </a:xfrm>
            <a:custGeom>
              <a:avLst/>
              <a:gdLst/>
              <a:ahLst/>
              <a:cxnLst/>
              <a:rect l="l" t="t" r="r" b="b"/>
              <a:pathLst>
                <a:path w="2217" h="865" extrusionOk="0">
                  <a:moveTo>
                    <a:pt x="1587" y="0"/>
                  </a:moveTo>
                  <a:cubicBezTo>
                    <a:pt x="1538" y="0"/>
                    <a:pt x="1487" y="10"/>
                    <a:pt x="1435" y="31"/>
                  </a:cubicBezTo>
                  <a:cubicBezTo>
                    <a:pt x="1335" y="64"/>
                    <a:pt x="1202" y="197"/>
                    <a:pt x="1101" y="331"/>
                  </a:cubicBezTo>
                  <a:cubicBezTo>
                    <a:pt x="1035" y="397"/>
                    <a:pt x="1001" y="498"/>
                    <a:pt x="901" y="564"/>
                  </a:cubicBezTo>
                  <a:cubicBezTo>
                    <a:pt x="811" y="646"/>
                    <a:pt x="720" y="681"/>
                    <a:pt x="639" y="681"/>
                  </a:cubicBezTo>
                  <a:cubicBezTo>
                    <a:pt x="421" y="681"/>
                    <a:pt x="270" y="431"/>
                    <a:pt x="368" y="164"/>
                  </a:cubicBezTo>
                  <a:cubicBezTo>
                    <a:pt x="392" y="92"/>
                    <a:pt x="329" y="37"/>
                    <a:pt x="280" y="37"/>
                  </a:cubicBezTo>
                  <a:cubicBezTo>
                    <a:pt x="261" y="37"/>
                    <a:pt x="243" y="45"/>
                    <a:pt x="234" y="64"/>
                  </a:cubicBezTo>
                  <a:cubicBezTo>
                    <a:pt x="1" y="397"/>
                    <a:pt x="234" y="864"/>
                    <a:pt x="668" y="864"/>
                  </a:cubicBezTo>
                  <a:cubicBezTo>
                    <a:pt x="868" y="864"/>
                    <a:pt x="1035" y="731"/>
                    <a:pt x="1168" y="564"/>
                  </a:cubicBezTo>
                  <a:cubicBezTo>
                    <a:pt x="1268" y="464"/>
                    <a:pt x="1368" y="297"/>
                    <a:pt x="1568" y="231"/>
                  </a:cubicBezTo>
                  <a:cubicBezTo>
                    <a:pt x="1588" y="228"/>
                    <a:pt x="1608" y="227"/>
                    <a:pt x="1627" y="227"/>
                  </a:cubicBezTo>
                  <a:cubicBezTo>
                    <a:pt x="1860" y="227"/>
                    <a:pt x="2010" y="410"/>
                    <a:pt x="2102" y="564"/>
                  </a:cubicBezTo>
                  <a:cubicBezTo>
                    <a:pt x="2122" y="584"/>
                    <a:pt x="2141" y="592"/>
                    <a:pt x="2157" y="592"/>
                  </a:cubicBezTo>
                  <a:cubicBezTo>
                    <a:pt x="2197" y="592"/>
                    <a:pt x="2216" y="545"/>
                    <a:pt x="2169" y="498"/>
                  </a:cubicBezTo>
                  <a:cubicBezTo>
                    <a:pt x="2056" y="273"/>
                    <a:pt x="1849" y="0"/>
                    <a:pt x="1587"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7" name="Google Shape;737;p73"/>
            <p:cNvSpPr/>
            <p:nvPr/>
          </p:nvSpPr>
          <p:spPr>
            <a:xfrm>
              <a:off x="2238475" y="3724950"/>
              <a:ext cx="51750" cy="19825"/>
            </a:xfrm>
            <a:custGeom>
              <a:avLst/>
              <a:gdLst/>
              <a:ahLst/>
              <a:cxnLst/>
              <a:rect l="l" t="t" r="r" b="b"/>
              <a:pathLst>
                <a:path w="2070" h="793" extrusionOk="0">
                  <a:moveTo>
                    <a:pt x="345" y="1"/>
                  </a:moveTo>
                  <a:cubicBezTo>
                    <a:pt x="332" y="1"/>
                    <a:pt x="318" y="5"/>
                    <a:pt x="301" y="13"/>
                  </a:cubicBezTo>
                  <a:cubicBezTo>
                    <a:pt x="1" y="280"/>
                    <a:pt x="201" y="680"/>
                    <a:pt x="501" y="781"/>
                  </a:cubicBezTo>
                  <a:cubicBezTo>
                    <a:pt x="541" y="788"/>
                    <a:pt x="582" y="793"/>
                    <a:pt x="624" y="793"/>
                  </a:cubicBezTo>
                  <a:cubicBezTo>
                    <a:pt x="759" y="793"/>
                    <a:pt x="900" y="749"/>
                    <a:pt x="1002" y="647"/>
                  </a:cubicBezTo>
                  <a:cubicBezTo>
                    <a:pt x="1068" y="614"/>
                    <a:pt x="1135" y="514"/>
                    <a:pt x="1202" y="447"/>
                  </a:cubicBezTo>
                  <a:cubicBezTo>
                    <a:pt x="1293" y="333"/>
                    <a:pt x="1384" y="281"/>
                    <a:pt x="1497" y="281"/>
                  </a:cubicBezTo>
                  <a:cubicBezTo>
                    <a:pt x="1549" y="281"/>
                    <a:pt x="1605" y="292"/>
                    <a:pt x="1669" y="314"/>
                  </a:cubicBezTo>
                  <a:cubicBezTo>
                    <a:pt x="1836" y="414"/>
                    <a:pt x="1869" y="514"/>
                    <a:pt x="1902" y="680"/>
                  </a:cubicBezTo>
                  <a:cubicBezTo>
                    <a:pt x="1902" y="715"/>
                    <a:pt x="1918" y="730"/>
                    <a:pt x="1941" y="730"/>
                  </a:cubicBezTo>
                  <a:cubicBezTo>
                    <a:pt x="1983" y="730"/>
                    <a:pt x="2047" y="679"/>
                    <a:pt x="2069" y="614"/>
                  </a:cubicBezTo>
                  <a:cubicBezTo>
                    <a:pt x="2041" y="332"/>
                    <a:pt x="1870" y="50"/>
                    <a:pt x="1576" y="50"/>
                  </a:cubicBezTo>
                  <a:cubicBezTo>
                    <a:pt x="1522" y="50"/>
                    <a:pt x="1464" y="59"/>
                    <a:pt x="1402" y="80"/>
                  </a:cubicBezTo>
                  <a:cubicBezTo>
                    <a:pt x="1235" y="113"/>
                    <a:pt x="1168" y="180"/>
                    <a:pt x="1068" y="314"/>
                  </a:cubicBezTo>
                  <a:cubicBezTo>
                    <a:pt x="968" y="480"/>
                    <a:pt x="835" y="614"/>
                    <a:pt x="635" y="614"/>
                  </a:cubicBezTo>
                  <a:cubicBezTo>
                    <a:pt x="334" y="580"/>
                    <a:pt x="301" y="314"/>
                    <a:pt x="401" y="113"/>
                  </a:cubicBezTo>
                  <a:cubicBezTo>
                    <a:pt x="401" y="38"/>
                    <a:pt x="382" y="1"/>
                    <a:pt x="345"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8" name="Google Shape;738;p73"/>
            <p:cNvSpPr/>
            <p:nvPr/>
          </p:nvSpPr>
          <p:spPr>
            <a:xfrm>
              <a:off x="2200125" y="3690950"/>
              <a:ext cx="45775" cy="16900"/>
            </a:xfrm>
            <a:custGeom>
              <a:avLst/>
              <a:gdLst/>
              <a:ahLst/>
              <a:cxnLst/>
              <a:rect l="l" t="t" r="r" b="b"/>
              <a:pathLst>
                <a:path w="1831" h="676" extrusionOk="0">
                  <a:moveTo>
                    <a:pt x="530" y="1"/>
                  </a:moveTo>
                  <a:cubicBezTo>
                    <a:pt x="327" y="1"/>
                    <a:pt x="153" y="126"/>
                    <a:pt x="34" y="306"/>
                  </a:cubicBezTo>
                  <a:cubicBezTo>
                    <a:pt x="0" y="339"/>
                    <a:pt x="67" y="373"/>
                    <a:pt x="167" y="406"/>
                  </a:cubicBezTo>
                  <a:cubicBezTo>
                    <a:pt x="253" y="277"/>
                    <a:pt x="369" y="222"/>
                    <a:pt x="490" y="222"/>
                  </a:cubicBezTo>
                  <a:cubicBezTo>
                    <a:pt x="651" y="222"/>
                    <a:pt x="820" y="320"/>
                    <a:pt x="934" y="473"/>
                  </a:cubicBezTo>
                  <a:cubicBezTo>
                    <a:pt x="1035" y="539"/>
                    <a:pt x="1168" y="639"/>
                    <a:pt x="1268" y="673"/>
                  </a:cubicBezTo>
                  <a:cubicBezTo>
                    <a:pt x="1287" y="675"/>
                    <a:pt x="1306" y="676"/>
                    <a:pt x="1325" y="676"/>
                  </a:cubicBezTo>
                  <a:cubicBezTo>
                    <a:pt x="1601" y="676"/>
                    <a:pt x="1831" y="453"/>
                    <a:pt x="1768" y="172"/>
                  </a:cubicBezTo>
                  <a:cubicBezTo>
                    <a:pt x="1749" y="153"/>
                    <a:pt x="1696" y="134"/>
                    <a:pt x="1655" y="134"/>
                  </a:cubicBezTo>
                  <a:cubicBezTo>
                    <a:pt x="1625" y="134"/>
                    <a:pt x="1602" y="144"/>
                    <a:pt x="1602" y="172"/>
                  </a:cubicBezTo>
                  <a:cubicBezTo>
                    <a:pt x="1582" y="332"/>
                    <a:pt x="1443" y="408"/>
                    <a:pt x="1299" y="408"/>
                  </a:cubicBezTo>
                  <a:cubicBezTo>
                    <a:pt x="1202" y="408"/>
                    <a:pt x="1102" y="373"/>
                    <a:pt x="1035" y="306"/>
                  </a:cubicBezTo>
                  <a:cubicBezTo>
                    <a:pt x="1035" y="273"/>
                    <a:pt x="1001" y="206"/>
                    <a:pt x="934" y="172"/>
                  </a:cubicBezTo>
                  <a:cubicBezTo>
                    <a:pt x="834" y="106"/>
                    <a:pt x="734" y="6"/>
                    <a:pt x="601" y="6"/>
                  </a:cubicBezTo>
                  <a:cubicBezTo>
                    <a:pt x="577" y="2"/>
                    <a:pt x="553" y="1"/>
                    <a:pt x="530"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9" name="Google Shape;739;p73"/>
            <p:cNvSpPr/>
            <p:nvPr/>
          </p:nvSpPr>
          <p:spPr>
            <a:xfrm>
              <a:off x="2147575" y="3697300"/>
              <a:ext cx="40900" cy="42350"/>
            </a:xfrm>
            <a:custGeom>
              <a:avLst/>
              <a:gdLst/>
              <a:ahLst/>
              <a:cxnLst/>
              <a:rect l="l" t="t" r="r" b="b"/>
              <a:pathLst>
                <a:path w="1636" h="1694" extrusionOk="0">
                  <a:moveTo>
                    <a:pt x="389" y="0"/>
                  </a:moveTo>
                  <a:cubicBezTo>
                    <a:pt x="372" y="0"/>
                    <a:pt x="354" y="6"/>
                    <a:pt x="335" y="19"/>
                  </a:cubicBezTo>
                  <a:cubicBezTo>
                    <a:pt x="34" y="119"/>
                    <a:pt x="1" y="519"/>
                    <a:pt x="201" y="719"/>
                  </a:cubicBezTo>
                  <a:cubicBezTo>
                    <a:pt x="335" y="786"/>
                    <a:pt x="468" y="852"/>
                    <a:pt x="635" y="852"/>
                  </a:cubicBezTo>
                  <a:cubicBezTo>
                    <a:pt x="802" y="852"/>
                    <a:pt x="935" y="786"/>
                    <a:pt x="1035" y="786"/>
                  </a:cubicBezTo>
                  <a:cubicBezTo>
                    <a:pt x="1435" y="886"/>
                    <a:pt x="1535" y="1286"/>
                    <a:pt x="1335" y="1586"/>
                  </a:cubicBezTo>
                  <a:cubicBezTo>
                    <a:pt x="1307" y="1615"/>
                    <a:pt x="1352" y="1693"/>
                    <a:pt x="1365" y="1693"/>
                  </a:cubicBezTo>
                  <a:cubicBezTo>
                    <a:pt x="1367" y="1693"/>
                    <a:pt x="1369" y="1691"/>
                    <a:pt x="1369" y="1686"/>
                  </a:cubicBezTo>
                  <a:cubicBezTo>
                    <a:pt x="1602" y="1420"/>
                    <a:pt x="1635" y="1086"/>
                    <a:pt x="1369" y="852"/>
                  </a:cubicBezTo>
                  <a:cubicBezTo>
                    <a:pt x="1269" y="752"/>
                    <a:pt x="1135" y="686"/>
                    <a:pt x="1002" y="686"/>
                  </a:cubicBezTo>
                  <a:lnTo>
                    <a:pt x="802" y="686"/>
                  </a:lnTo>
                  <a:cubicBezTo>
                    <a:pt x="635" y="686"/>
                    <a:pt x="501" y="686"/>
                    <a:pt x="368" y="619"/>
                  </a:cubicBezTo>
                  <a:cubicBezTo>
                    <a:pt x="268" y="419"/>
                    <a:pt x="268" y="252"/>
                    <a:pt x="435" y="119"/>
                  </a:cubicBezTo>
                  <a:cubicBezTo>
                    <a:pt x="488" y="92"/>
                    <a:pt x="456" y="0"/>
                    <a:pt x="389"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0" name="Google Shape;740;p73"/>
            <p:cNvSpPr/>
            <p:nvPr/>
          </p:nvSpPr>
          <p:spPr>
            <a:xfrm>
              <a:off x="2139250" y="3630475"/>
              <a:ext cx="34225" cy="39775"/>
            </a:xfrm>
            <a:custGeom>
              <a:avLst/>
              <a:gdLst/>
              <a:ahLst/>
              <a:cxnLst/>
              <a:rect l="l" t="t" r="r" b="b"/>
              <a:pathLst>
                <a:path w="1369" h="1591" extrusionOk="0">
                  <a:moveTo>
                    <a:pt x="880" y="1"/>
                  </a:moveTo>
                  <a:cubicBezTo>
                    <a:pt x="836" y="1"/>
                    <a:pt x="842" y="72"/>
                    <a:pt x="868" y="123"/>
                  </a:cubicBezTo>
                  <a:cubicBezTo>
                    <a:pt x="1135" y="223"/>
                    <a:pt x="1168" y="423"/>
                    <a:pt x="1001" y="590"/>
                  </a:cubicBezTo>
                  <a:cubicBezTo>
                    <a:pt x="868" y="657"/>
                    <a:pt x="834" y="657"/>
                    <a:pt x="701" y="723"/>
                  </a:cubicBezTo>
                  <a:cubicBezTo>
                    <a:pt x="634" y="757"/>
                    <a:pt x="501" y="757"/>
                    <a:pt x="434" y="790"/>
                  </a:cubicBezTo>
                  <a:cubicBezTo>
                    <a:pt x="301" y="824"/>
                    <a:pt x="167" y="924"/>
                    <a:pt x="134" y="1057"/>
                  </a:cubicBezTo>
                  <a:cubicBezTo>
                    <a:pt x="0" y="1391"/>
                    <a:pt x="334" y="1591"/>
                    <a:pt x="634" y="1591"/>
                  </a:cubicBezTo>
                  <a:cubicBezTo>
                    <a:pt x="701" y="1591"/>
                    <a:pt x="768" y="1424"/>
                    <a:pt x="634" y="1424"/>
                  </a:cubicBezTo>
                  <a:cubicBezTo>
                    <a:pt x="501" y="1424"/>
                    <a:pt x="367" y="1391"/>
                    <a:pt x="301" y="1257"/>
                  </a:cubicBezTo>
                  <a:cubicBezTo>
                    <a:pt x="301" y="1090"/>
                    <a:pt x="367" y="957"/>
                    <a:pt x="534" y="924"/>
                  </a:cubicBezTo>
                  <a:cubicBezTo>
                    <a:pt x="668" y="890"/>
                    <a:pt x="768" y="890"/>
                    <a:pt x="868" y="857"/>
                  </a:cubicBezTo>
                  <a:cubicBezTo>
                    <a:pt x="1034" y="790"/>
                    <a:pt x="1135" y="723"/>
                    <a:pt x="1201" y="590"/>
                  </a:cubicBezTo>
                  <a:cubicBezTo>
                    <a:pt x="1368" y="357"/>
                    <a:pt x="1168" y="90"/>
                    <a:pt x="934" y="23"/>
                  </a:cubicBezTo>
                  <a:cubicBezTo>
                    <a:pt x="911" y="7"/>
                    <a:pt x="893" y="1"/>
                    <a:pt x="880"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1" name="Google Shape;741;p73"/>
            <p:cNvSpPr/>
            <p:nvPr/>
          </p:nvSpPr>
          <p:spPr>
            <a:xfrm>
              <a:off x="2184275" y="3623000"/>
              <a:ext cx="20875" cy="41425"/>
            </a:xfrm>
            <a:custGeom>
              <a:avLst/>
              <a:gdLst/>
              <a:ahLst/>
              <a:cxnLst/>
              <a:rect l="l" t="t" r="r" b="b"/>
              <a:pathLst>
                <a:path w="835" h="1657" extrusionOk="0">
                  <a:moveTo>
                    <a:pt x="365" y="0"/>
                  </a:moveTo>
                  <a:cubicBezTo>
                    <a:pt x="322" y="0"/>
                    <a:pt x="278" y="7"/>
                    <a:pt x="234" y="22"/>
                  </a:cubicBezTo>
                  <a:cubicBezTo>
                    <a:pt x="134" y="55"/>
                    <a:pt x="167" y="189"/>
                    <a:pt x="234" y="189"/>
                  </a:cubicBezTo>
                  <a:cubicBezTo>
                    <a:pt x="634" y="222"/>
                    <a:pt x="735" y="555"/>
                    <a:pt x="401" y="822"/>
                  </a:cubicBezTo>
                  <a:cubicBezTo>
                    <a:pt x="368" y="856"/>
                    <a:pt x="268" y="889"/>
                    <a:pt x="234" y="922"/>
                  </a:cubicBezTo>
                  <a:cubicBezTo>
                    <a:pt x="167" y="1022"/>
                    <a:pt x="34" y="1089"/>
                    <a:pt x="34" y="1223"/>
                  </a:cubicBezTo>
                  <a:cubicBezTo>
                    <a:pt x="1" y="1523"/>
                    <a:pt x="301" y="1656"/>
                    <a:pt x="534" y="1656"/>
                  </a:cubicBezTo>
                  <a:cubicBezTo>
                    <a:pt x="568" y="1656"/>
                    <a:pt x="634" y="1556"/>
                    <a:pt x="568" y="1523"/>
                  </a:cubicBezTo>
                  <a:cubicBezTo>
                    <a:pt x="501" y="1523"/>
                    <a:pt x="468" y="1489"/>
                    <a:pt x="401" y="1489"/>
                  </a:cubicBezTo>
                  <a:cubicBezTo>
                    <a:pt x="234" y="1223"/>
                    <a:pt x="234" y="1089"/>
                    <a:pt x="468" y="1022"/>
                  </a:cubicBezTo>
                  <a:cubicBezTo>
                    <a:pt x="534" y="989"/>
                    <a:pt x="634" y="922"/>
                    <a:pt x="701" y="856"/>
                  </a:cubicBezTo>
                  <a:cubicBezTo>
                    <a:pt x="801" y="756"/>
                    <a:pt x="835" y="589"/>
                    <a:pt x="835" y="489"/>
                  </a:cubicBezTo>
                  <a:cubicBezTo>
                    <a:pt x="835" y="232"/>
                    <a:pt x="616" y="0"/>
                    <a:pt x="365"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2" name="Google Shape;742;p73"/>
            <p:cNvSpPr/>
            <p:nvPr/>
          </p:nvSpPr>
          <p:spPr>
            <a:xfrm>
              <a:off x="2550375" y="3634125"/>
              <a:ext cx="48150" cy="32325"/>
            </a:xfrm>
            <a:custGeom>
              <a:avLst/>
              <a:gdLst/>
              <a:ahLst/>
              <a:cxnLst/>
              <a:rect l="l" t="t" r="r" b="b"/>
              <a:pathLst>
                <a:path w="1926" h="1293" extrusionOk="0">
                  <a:moveTo>
                    <a:pt x="513" y="1"/>
                  </a:moveTo>
                  <a:cubicBezTo>
                    <a:pt x="360" y="1"/>
                    <a:pt x="214" y="52"/>
                    <a:pt x="67" y="144"/>
                  </a:cubicBezTo>
                  <a:cubicBezTo>
                    <a:pt x="0" y="244"/>
                    <a:pt x="34" y="277"/>
                    <a:pt x="67" y="277"/>
                  </a:cubicBezTo>
                  <a:cubicBezTo>
                    <a:pt x="201" y="211"/>
                    <a:pt x="351" y="169"/>
                    <a:pt x="492" y="169"/>
                  </a:cubicBezTo>
                  <a:cubicBezTo>
                    <a:pt x="634" y="169"/>
                    <a:pt x="768" y="211"/>
                    <a:pt x="868" y="311"/>
                  </a:cubicBezTo>
                  <a:cubicBezTo>
                    <a:pt x="1035" y="477"/>
                    <a:pt x="1035" y="711"/>
                    <a:pt x="1068" y="911"/>
                  </a:cubicBezTo>
                  <a:cubicBezTo>
                    <a:pt x="1101" y="1078"/>
                    <a:pt x="1201" y="1245"/>
                    <a:pt x="1401" y="1278"/>
                  </a:cubicBezTo>
                  <a:cubicBezTo>
                    <a:pt x="1438" y="1288"/>
                    <a:pt x="1473" y="1293"/>
                    <a:pt x="1505" y="1293"/>
                  </a:cubicBezTo>
                  <a:cubicBezTo>
                    <a:pt x="1799" y="1293"/>
                    <a:pt x="1925" y="914"/>
                    <a:pt x="1835" y="644"/>
                  </a:cubicBezTo>
                  <a:cubicBezTo>
                    <a:pt x="1816" y="625"/>
                    <a:pt x="1796" y="617"/>
                    <a:pt x="1778" y="617"/>
                  </a:cubicBezTo>
                  <a:cubicBezTo>
                    <a:pt x="1735" y="617"/>
                    <a:pt x="1702" y="664"/>
                    <a:pt x="1702" y="711"/>
                  </a:cubicBezTo>
                  <a:cubicBezTo>
                    <a:pt x="1725" y="850"/>
                    <a:pt x="1651" y="909"/>
                    <a:pt x="1502" y="909"/>
                  </a:cubicBezTo>
                  <a:cubicBezTo>
                    <a:pt x="1438" y="909"/>
                    <a:pt x="1359" y="898"/>
                    <a:pt x="1268" y="878"/>
                  </a:cubicBezTo>
                  <a:cubicBezTo>
                    <a:pt x="1268" y="811"/>
                    <a:pt x="1235" y="744"/>
                    <a:pt x="1235" y="711"/>
                  </a:cubicBezTo>
                  <a:cubicBezTo>
                    <a:pt x="1235" y="611"/>
                    <a:pt x="1201" y="544"/>
                    <a:pt x="1201" y="477"/>
                  </a:cubicBezTo>
                  <a:cubicBezTo>
                    <a:pt x="1168" y="311"/>
                    <a:pt x="1035" y="211"/>
                    <a:pt x="901" y="110"/>
                  </a:cubicBezTo>
                  <a:cubicBezTo>
                    <a:pt x="766" y="35"/>
                    <a:pt x="637" y="1"/>
                    <a:pt x="513"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3" name="Google Shape;743;p73"/>
            <p:cNvSpPr/>
            <p:nvPr/>
          </p:nvSpPr>
          <p:spPr>
            <a:xfrm>
              <a:off x="2328675" y="3670000"/>
              <a:ext cx="39675" cy="39400"/>
            </a:xfrm>
            <a:custGeom>
              <a:avLst/>
              <a:gdLst/>
              <a:ahLst/>
              <a:cxnLst/>
              <a:rect l="l" t="t" r="r" b="b"/>
              <a:pathLst>
                <a:path w="1587" h="1576" extrusionOk="0">
                  <a:moveTo>
                    <a:pt x="1250" y="0"/>
                  </a:moveTo>
                  <a:cubicBezTo>
                    <a:pt x="1113" y="0"/>
                    <a:pt x="973" y="52"/>
                    <a:pt x="863" y="143"/>
                  </a:cubicBezTo>
                  <a:cubicBezTo>
                    <a:pt x="729" y="277"/>
                    <a:pt x="629" y="443"/>
                    <a:pt x="596" y="610"/>
                  </a:cubicBezTo>
                  <a:cubicBezTo>
                    <a:pt x="596" y="677"/>
                    <a:pt x="563" y="710"/>
                    <a:pt x="563" y="810"/>
                  </a:cubicBezTo>
                  <a:lnTo>
                    <a:pt x="563" y="1111"/>
                  </a:lnTo>
                  <a:cubicBezTo>
                    <a:pt x="563" y="1234"/>
                    <a:pt x="489" y="1303"/>
                    <a:pt x="356" y="1303"/>
                  </a:cubicBezTo>
                  <a:cubicBezTo>
                    <a:pt x="310" y="1303"/>
                    <a:pt x="256" y="1295"/>
                    <a:pt x="196" y="1277"/>
                  </a:cubicBezTo>
                  <a:cubicBezTo>
                    <a:pt x="165" y="1232"/>
                    <a:pt x="135" y="1214"/>
                    <a:pt x="111" y="1214"/>
                  </a:cubicBezTo>
                  <a:cubicBezTo>
                    <a:pt x="82" y="1214"/>
                    <a:pt x="62" y="1241"/>
                    <a:pt x="62" y="1277"/>
                  </a:cubicBezTo>
                  <a:cubicBezTo>
                    <a:pt x="0" y="1484"/>
                    <a:pt x="156" y="1575"/>
                    <a:pt x="323" y="1575"/>
                  </a:cubicBezTo>
                  <a:cubicBezTo>
                    <a:pt x="426" y="1575"/>
                    <a:pt x="532" y="1541"/>
                    <a:pt x="596" y="1477"/>
                  </a:cubicBezTo>
                  <a:cubicBezTo>
                    <a:pt x="729" y="1344"/>
                    <a:pt x="763" y="1144"/>
                    <a:pt x="763" y="977"/>
                  </a:cubicBezTo>
                  <a:cubicBezTo>
                    <a:pt x="763" y="612"/>
                    <a:pt x="881" y="82"/>
                    <a:pt x="1276" y="82"/>
                  </a:cubicBezTo>
                  <a:cubicBezTo>
                    <a:pt x="1350" y="82"/>
                    <a:pt x="1435" y="101"/>
                    <a:pt x="1530" y="143"/>
                  </a:cubicBezTo>
                  <a:cubicBezTo>
                    <a:pt x="1530" y="153"/>
                    <a:pt x="1536" y="157"/>
                    <a:pt x="1543" y="157"/>
                  </a:cubicBezTo>
                  <a:cubicBezTo>
                    <a:pt x="1560" y="157"/>
                    <a:pt x="1587" y="133"/>
                    <a:pt x="1563" y="110"/>
                  </a:cubicBezTo>
                  <a:cubicBezTo>
                    <a:pt x="1473" y="35"/>
                    <a:pt x="1363" y="0"/>
                    <a:pt x="1250"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4" name="Google Shape;744;p73"/>
            <p:cNvSpPr/>
            <p:nvPr/>
          </p:nvSpPr>
          <p:spPr>
            <a:xfrm>
              <a:off x="2342150" y="3729625"/>
              <a:ext cx="52300" cy="39050"/>
            </a:xfrm>
            <a:custGeom>
              <a:avLst/>
              <a:gdLst/>
              <a:ahLst/>
              <a:cxnLst/>
              <a:rect l="l" t="t" r="r" b="b"/>
              <a:pathLst>
                <a:path w="2092" h="1562" extrusionOk="0">
                  <a:moveTo>
                    <a:pt x="1456" y="1"/>
                  </a:moveTo>
                  <a:cubicBezTo>
                    <a:pt x="1238" y="1"/>
                    <a:pt x="1032" y="80"/>
                    <a:pt x="891" y="327"/>
                  </a:cubicBezTo>
                  <a:cubicBezTo>
                    <a:pt x="824" y="493"/>
                    <a:pt x="857" y="694"/>
                    <a:pt x="857" y="894"/>
                  </a:cubicBezTo>
                  <a:cubicBezTo>
                    <a:pt x="857" y="1127"/>
                    <a:pt x="857" y="1327"/>
                    <a:pt x="557" y="1361"/>
                  </a:cubicBezTo>
                  <a:cubicBezTo>
                    <a:pt x="390" y="1361"/>
                    <a:pt x="257" y="1294"/>
                    <a:pt x="90" y="1261"/>
                  </a:cubicBezTo>
                  <a:cubicBezTo>
                    <a:pt x="79" y="1250"/>
                    <a:pt x="70" y="1245"/>
                    <a:pt x="61" y="1245"/>
                  </a:cubicBezTo>
                  <a:cubicBezTo>
                    <a:pt x="15" y="1245"/>
                    <a:pt x="1" y="1372"/>
                    <a:pt x="57" y="1427"/>
                  </a:cubicBezTo>
                  <a:cubicBezTo>
                    <a:pt x="197" y="1506"/>
                    <a:pt x="382" y="1562"/>
                    <a:pt x="555" y="1562"/>
                  </a:cubicBezTo>
                  <a:cubicBezTo>
                    <a:pt x="752" y="1562"/>
                    <a:pt x="936" y="1489"/>
                    <a:pt x="1024" y="1294"/>
                  </a:cubicBezTo>
                  <a:cubicBezTo>
                    <a:pt x="1091" y="1127"/>
                    <a:pt x="1058" y="927"/>
                    <a:pt x="1058" y="760"/>
                  </a:cubicBezTo>
                  <a:cubicBezTo>
                    <a:pt x="1034" y="337"/>
                    <a:pt x="1292" y="196"/>
                    <a:pt x="1610" y="196"/>
                  </a:cubicBezTo>
                  <a:cubicBezTo>
                    <a:pt x="1743" y="196"/>
                    <a:pt x="1887" y="221"/>
                    <a:pt x="2025" y="260"/>
                  </a:cubicBezTo>
                  <a:cubicBezTo>
                    <a:pt x="2092" y="260"/>
                    <a:pt x="2092" y="127"/>
                    <a:pt x="2025" y="127"/>
                  </a:cubicBezTo>
                  <a:cubicBezTo>
                    <a:pt x="1852" y="64"/>
                    <a:pt x="1649" y="1"/>
                    <a:pt x="1456"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5" name="Google Shape;745;p73"/>
            <p:cNvSpPr/>
            <p:nvPr/>
          </p:nvSpPr>
          <p:spPr>
            <a:xfrm>
              <a:off x="2383600" y="3366275"/>
              <a:ext cx="84750" cy="55825"/>
            </a:xfrm>
            <a:custGeom>
              <a:avLst/>
              <a:gdLst/>
              <a:ahLst/>
              <a:cxnLst/>
              <a:rect l="l" t="t" r="r" b="b"/>
              <a:pathLst>
                <a:path w="3390" h="2233" extrusionOk="0">
                  <a:moveTo>
                    <a:pt x="1683" y="1"/>
                  </a:moveTo>
                  <a:cubicBezTo>
                    <a:pt x="1239" y="1"/>
                    <a:pt x="761" y="157"/>
                    <a:pt x="434" y="484"/>
                  </a:cubicBezTo>
                  <a:cubicBezTo>
                    <a:pt x="0" y="884"/>
                    <a:pt x="434" y="1484"/>
                    <a:pt x="867" y="1718"/>
                  </a:cubicBezTo>
                  <a:cubicBezTo>
                    <a:pt x="1046" y="1837"/>
                    <a:pt x="1305" y="1957"/>
                    <a:pt x="1525" y="1957"/>
                  </a:cubicBezTo>
                  <a:cubicBezTo>
                    <a:pt x="1551" y="1957"/>
                    <a:pt x="1577" y="1955"/>
                    <a:pt x="1601" y="1951"/>
                  </a:cubicBezTo>
                  <a:cubicBezTo>
                    <a:pt x="1901" y="1885"/>
                    <a:pt x="1835" y="1318"/>
                    <a:pt x="1835" y="1318"/>
                  </a:cubicBezTo>
                  <a:lnTo>
                    <a:pt x="1835" y="1318"/>
                  </a:lnTo>
                  <a:cubicBezTo>
                    <a:pt x="1835" y="1318"/>
                    <a:pt x="2268" y="1985"/>
                    <a:pt x="2602" y="2152"/>
                  </a:cubicBezTo>
                  <a:cubicBezTo>
                    <a:pt x="2708" y="2208"/>
                    <a:pt x="2802" y="2232"/>
                    <a:pt x="2885" y="2232"/>
                  </a:cubicBezTo>
                  <a:cubicBezTo>
                    <a:pt x="3246" y="2232"/>
                    <a:pt x="3390" y="1764"/>
                    <a:pt x="3336" y="1384"/>
                  </a:cubicBezTo>
                  <a:cubicBezTo>
                    <a:pt x="3202" y="817"/>
                    <a:pt x="2702" y="250"/>
                    <a:pt x="2102" y="50"/>
                  </a:cubicBezTo>
                  <a:cubicBezTo>
                    <a:pt x="1970" y="17"/>
                    <a:pt x="1829" y="1"/>
                    <a:pt x="1683" y="1"/>
                  </a:cubicBezTo>
                  <a:close/>
                </a:path>
              </a:pathLst>
            </a:custGeom>
            <a:solidFill>
              <a:srgbClr val="F77D6B"/>
            </a:solidFill>
            <a:ln>
              <a:noFill/>
            </a:ln>
          </p:spPr>
          <p:txBody>
            <a:bodyPr spcFirstLastPara="1" wrap="square" lIns="121900" tIns="121900" rIns="121900" bIns="121900" anchor="ctr" anchorCtr="0">
              <a:noAutofit/>
            </a:bodyPr>
            <a:lstStyle/>
            <a:p>
              <a:endParaRPr sz="2400"/>
            </a:p>
          </p:txBody>
        </p:sp>
      </p:grpSp>
      <p:sp>
        <p:nvSpPr>
          <p:cNvPr id="746" name="Google Shape;746;p73"/>
          <p:cNvSpPr txBox="1"/>
          <p:nvPr/>
        </p:nvSpPr>
        <p:spPr>
          <a:xfrm>
            <a:off x="10720233" y="5531267"/>
            <a:ext cx="1435600" cy="9188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1600">
              <a:solidFill>
                <a:schemeClr val="dk1"/>
              </a:solidFill>
              <a:latin typeface="Archivo"/>
              <a:ea typeface="Archivo"/>
              <a:cs typeface="Archivo"/>
              <a:sym typeface="Archivo"/>
            </a:endParaRPr>
          </a:p>
        </p:txBody>
      </p:sp>
      <p:sp>
        <p:nvSpPr>
          <p:cNvPr id="747" name="Google Shape;747;p73"/>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graphicFrame>
        <p:nvGraphicFramePr>
          <p:cNvPr id="752" name="Google Shape;752;p74"/>
          <p:cNvGraphicFramePr/>
          <p:nvPr/>
        </p:nvGraphicFramePr>
        <p:xfrm>
          <a:off x="0" y="-16"/>
          <a:ext cx="12192000" cy="6421653"/>
        </p:xfrm>
        <a:graphic>
          <a:graphicData uri="http://schemas.openxmlformats.org/drawingml/2006/table">
            <a:tbl>
              <a:tblPr>
                <a:noFill/>
              </a:tblPr>
              <a:tblGrid>
                <a:gridCol w="1153233">
                  <a:extLst>
                    <a:ext uri="{9D8B030D-6E8A-4147-A177-3AD203B41FA5}">
                      <a16:colId xmlns:a16="http://schemas.microsoft.com/office/drawing/2014/main" val="20000"/>
                    </a:ext>
                  </a:extLst>
                </a:gridCol>
                <a:gridCol w="1237333">
                  <a:extLst>
                    <a:ext uri="{9D8B030D-6E8A-4147-A177-3AD203B41FA5}">
                      <a16:colId xmlns:a16="http://schemas.microsoft.com/office/drawing/2014/main" val="20001"/>
                    </a:ext>
                  </a:extLst>
                </a:gridCol>
                <a:gridCol w="1333467">
                  <a:extLst>
                    <a:ext uri="{9D8B030D-6E8A-4147-A177-3AD203B41FA5}">
                      <a16:colId xmlns:a16="http://schemas.microsoft.com/office/drawing/2014/main" val="20002"/>
                    </a:ext>
                  </a:extLst>
                </a:gridCol>
                <a:gridCol w="1357467">
                  <a:extLst>
                    <a:ext uri="{9D8B030D-6E8A-4147-A177-3AD203B41FA5}">
                      <a16:colId xmlns:a16="http://schemas.microsoft.com/office/drawing/2014/main" val="20003"/>
                    </a:ext>
                  </a:extLst>
                </a:gridCol>
                <a:gridCol w="1225300">
                  <a:extLst>
                    <a:ext uri="{9D8B030D-6E8A-4147-A177-3AD203B41FA5}">
                      <a16:colId xmlns:a16="http://schemas.microsoft.com/office/drawing/2014/main" val="20004"/>
                    </a:ext>
                  </a:extLst>
                </a:gridCol>
                <a:gridCol w="3014633">
                  <a:extLst>
                    <a:ext uri="{9D8B030D-6E8A-4147-A177-3AD203B41FA5}">
                      <a16:colId xmlns:a16="http://schemas.microsoft.com/office/drawing/2014/main" val="20005"/>
                    </a:ext>
                  </a:extLst>
                </a:gridCol>
                <a:gridCol w="2870567">
                  <a:extLst>
                    <a:ext uri="{9D8B030D-6E8A-4147-A177-3AD203B41FA5}">
                      <a16:colId xmlns:a16="http://schemas.microsoft.com/office/drawing/2014/main" val="20006"/>
                    </a:ext>
                  </a:extLst>
                </a:gridCol>
              </a:tblGrid>
              <a:tr h="954267">
                <a:tc>
                  <a:txBody>
                    <a:bodyPr/>
                    <a:lstStyle/>
                    <a:p>
                      <a:pPr marL="0" lvl="0" indent="0" algn="ctr" rtl="0">
                        <a:spcBef>
                          <a:spcPts val="0"/>
                        </a:spcBef>
                        <a:spcAft>
                          <a:spcPts val="0"/>
                        </a:spcAft>
                        <a:buNone/>
                      </a:pPr>
                      <a:r>
                        <a:rPr lang="en" sz="1300" b="1">
                          <a:latin typeface="Poppins"/>
                          <a:ea typeface="Poppins"/>
                          <a:cs typeface="Poppins"/>
                          <a:sym typeface="Poppins"/>
                        </a:rPr>
                        <a:t>User Story ID</a:t>
                      </a:r>
                      <a:endParaRPr sz="13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 Type</a:t>
                      </a:r>
                      <a:endParaRPr sz="13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300" b="1">
                          <a:latin typeface="Poppins"/>
                          <a:ea typeface="Poppins"/>
                          <a:cs typeface="Poppins"/>
                          <a:sym typeface="Poppins"/>
                        </a:rPr>
                        <a:t>Priority</a:t>
                      </a:r>
                      <a:endParaRPr sz="13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300" b="1">
                          <a:latin typeface="Poppins"/>
                          <a:ea typeface="Poppins"/>
                          <a:cs typeface="Poppins"/>
                          <a:sym typeface="Poppins"/>
                        </a:rPr>
                        <a:t>Story Point</a:t>
                      </a:r>
                      <a:endParaRPr sz="13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300" b="1">
                          <a:latin typeface="Poppins"/>
                          <a:ea typeface="Poppins"/>
                          <a:cs typeface="Poppins"/>
                          <a:sym typeface="Poppins"/>
                        </a:rPr>
                        <a:t>Theme</a:t>
                      </a:r>
                      <a:endParaRPr sz="13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a:t>
                      </a:r>
                      <a:endParaRPr sz="13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300" b="1">
                          <a:latin typeface="Poppins"/>
                          <a:ea typeface="Poppins"/>
                          <a:cs typeface="Poppins"/>
                          <a:sym typeface="Poppins"/>
                        </a:rPr>
                        <a:t>Acceptance Criteria</a:t>
                      </a:r>
                      <a:endParaRPr sz="13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88972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K.1.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Epic 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4</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8</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Testing Excellence</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Product Engineer, I want to receive feedback from SOC (Customer 0) the same week that an updated build is released for testing, so that I can begin implementing required changes.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If a change is made to the product that requires new unit test(s), then the creation of new test scripts and the execution of the full 360 unit test suite should take 72 hours or less. If no additional tests are added, then execution of the full test suit, including the 60 unautomatible tests, should take 24 hours or less.  </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1"/>
                  </a:ext>
                </a:extLst>
              </a:tr>
              <a:tr h="97532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K.1.1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 Suite</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Product Engineer I want to ensure that IT regression testing is expanded so that fewer tests must be manually conducted by SOC.</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IT automated regression testing covers 60  additional  unit tests, and with 50% less false positives than the pre-automation (&gt;97% precision).</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2"/>
                  </a:ext>
                </a:extLst>
              </a:tr>
              <a:tr h="1306467">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K.1.2</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Efficiency</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Product Engineer I want to ensure that new features tests are uploaded to the Selenium test suite in less than 48 hours so that new unit tests may be conducted.</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For product updates requiring sample data for testing, IT Dev/Test &amp; DevOps are alerted as soon as design is solidified. Sample data from Product BATs are sent to IT as soon as they are created. </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1261267">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K.1.3</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Pipeline Integration</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Product Engineer I want to ensure consistent and concise regression testing analysis so that I can quickly identify issues and implement changes.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Automated JUnit test reports depict historical performance trends in columnar format. Screenshots of points of failure are included for subpar performing units. </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4"/>
                  </a:ext>
                </a:extLst>
              </a:tr>
            </a:tbl>
          </a:graphicData>
        </a:graphic>
      </p:graphicFrame>
      <p:sp>
        <p:nvSpPr>
          <p:cNvPr id="753" name="Google Shape;753;p74"/>
          <p:cNvSpPr txBox="1"/>
          <p:nvPr/>
        </p:nvSpPr>
        <p:spPr>
          <a:xfrm>
            <a:off x="10941400" y="6533767"/>
            <a:ext cx="12504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7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SOC* Analyst -Jennifer Clark </a:t>
            </a:r>
            <a:endParaRPr/>
          </a:p>
        </p:txBody>
      </p:sp>
      <p:grpSp>
        <p:nvGrpSpPr>
          <p:cNvPr id="759" name="Google Shape;759;p75"/>
          <p:cNvGrpSpPr/>
          <p:nvPr/>
        </p:nvGrpSpPr>
        <p:grpSpPr>
          <a:xfrm>
            <a:off x="10556363" y="2044911"/>
            <a:ext cx="1593133" cy="3818715"/>
            <a:chOff x="4529275" y="1267575"/>
            <a:chExt cx="652175" cy="1782225"/>
          </a:xfrm>
        </p:grpSpPr>
        <p:sp>
          <p:nvSpPr>
            <p:cNvPr id="760" name="Google Shape;760;p75"/>
            <p:cNvSpPr/>
            <p:nvPr/>
          </p:nvSpPr>
          <p:spPr>
            <a:xfrm>
              <a:off x="4556800" y="1267575"/>
              <a:ext cx="113450" cy="166075"/>
            </a:xfrm>
            <a:custGeom>
              <a:avLst/>
              <a:gdLst/>
              <a:ahLst/>
              <a:cxnLst/>
              <a:rect l="l" t="t" r="r" b="b"/>
              <a:pathLst>
                <a:path w="4538" h="6643" extrusionOk="0">
                  <a:moveTo>
                    <a:pt x="1935" y="1"/>
                  </a:moveTo>
                  <a:cubicBezTo>
                    <a:pt x="1833" y="1"/>
                    <a:pt x="1802" y="171"/>
                    <a:pt x="1802" y="171"/>
                  </a:cubicBezTo>
                  <a:lnTo>
                    <a:pt x="2236" y="2673"/>
                  </a:lnTo>
                  <a:cubicBezTo>
                    <a:pt x="2236" y="2673"/>
                    <a:pt x="2036" y="2340"/>
                    <a:pt x="1835" y="2240"/>
                  </a:cubicBezTo>
                  <a:cubicBezTo>
                    <a:pt x="1826" y="2236"/>
                    <a:pt x="1816" y="2235"/>
                    <a:pt x="1806" y="2235"/>
                  </a:cubicBezTo>
                  <a:cubicBezTo>
                    <a:pt x="1623" y="2235"/>
                    <a:pt x="1359" y="2724"/>
                    <a:pt x="1310" y="2724"/>
                  </a:cubicBezTo>
                  <a:cubicBezTo>
                    <a:pt x="1304" y="2724"/>
                    <a:pt x="1302" y="2719"/>
                    <a:pt x="1302" y="2707"/>
                  </a:cubicBezTo>
                  <a:cubicBezTo>
                    <a:pt x="1302" y="2684"/>
                    <a:pt x="1284" y="2674"/>
                    <a:pt x="1254" y="2674"/>
                  </a:cubicBezTo>
                  <a:cubicBezTo>
                    <a:pt x="1100" y="2674"/>
                    <a:pt x="613" y="2934"/>
                    <a:pt x="334" y="3240"/>
                  </a:cubicBezTo>
                  <a:cubicBezTo>
                    <a:pt x="1" y="3607"/>
                    <a:pt x="1202" y="5208"/>
                    <a:pt x="1202" y="5208"/>
                  </a:cubicBezTo>
                  <a:lnTo>
                    <a:pt x="1402" y="6242"/>
                  </a:lnTo>
                  <a:lnTo>
                    <a:pt x="3570" y="6643"/>
                  </a:lnTo>
                  <a:lnTo>
                    <a:pt x="3503" y="5809"/>
                  </a:lnTo>
                  <a:cubicBezTo>
                    <a:pt x="3503" y="5809"/>
                    <a:pt x="3570" y="5242"/>
                    <a:pt x="3737" y="4441"/>
                  </a:cubicBezTo>
                  <a:cubicBezTo>
                    <a:pt x="3904" y="3674"/>
                    <a:pt x="4537" y="2340"/>
                    <a:pt x="4237" y="2039"/>
                  </a:cubicBezTo>
                  <a:cubicBezTo>
                    <a:pt x="4213" y="2012"/>
                    <a:pt x="4188" y="2000"/>
                    <a:pt x="4163" y="2000"/>
                  </a:cubicBezTo>
                  <a:cubicBezTo>
                    <a:pt x="3911" y="2000"/>
                    <a:pt x="3616" y="3249"/>
                    <a:pt x="3403" y="3340"/>
                  </a:cubicBezTo>
                  <a:cubicBezTo>
                    <a:pt x="3397" y="3343"/>
                    <a:pt x="3392" y="3345"/>
                    <a:pt x="3386" y="3345"/>
                  </a:cubicBezTo>
                  <a:cubicBezTo>
                    <a:pt x="3182" y="3345"/>
                    <a:pt x="2836" y="1739"/>
                    <a:pt x="2836" y="1739"/>
                  </a:cubicBezTo>
                  <a:cubicBezTo>
                    <a:pt x="2340" y="307"/>
                    <a:pt x="2073" y="1"/>
                    <a:pt x="1935"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61" name="Google Shape;761;p75"/>
            <p:cNvSpPr/>
            <p:nvPr/>
          </p:nvSpPr>
          <p:spPr>
            <a:xfrm>
              <a:off x="4562650" y="1409450"/>
              <a:ext cx="224350" cy="481200"/>
            </a:xfrm>
            <a:custGeom>
              <a:avLst/>
              <a:gdLst/>
              <a:ahLst/>
              <a:cxnLst/>
              <a:rect l="l" t="t" r="r" b="b"/>
              <a:pathLst>
                <a:path w="8974" h="19248" extrusionOk="0">
                  <a:moveTo>
                    <a:pt x="834" y="0"/>
                  </a:moveTo>
                  <a:cubicBezTo>
                    <a:pt x="834" y="0"/>
                    <a:pt x="0" y="8173"/>
                    <a:pt x="67" y="8473"/>
                  </a:cubicBezTo>
                  <a:cubicBezTo>
                    <a:pt x="100" y="8740"/>
                    <a:pt x="334" y="8973"/>
                    <a:pt x="834" y="10208"/>
                  </a:cubicBezTo>
                  <a:cubicBezTo>
                    <a:pt x="1401" y="11475"/>
                    <a:pt x="5904" y="19247"/>
                    <a:pt x="5904" y="19247"/>
                  </a:cubicBezTo>
                  <a:lnTo>
                    <a:pt x="8973" y="15812"/>
                  </a:lnTo>
                  <a:cubicBezTo>
                    <a:pt x="8973" y="15812"/>
                    <a:pt x="4036" y="8073"/>
                    <a:pt x="3903" y="7072"/>
                  </a:cubicBezTo>
                  <a:cubicBezTo>
                    <a:pt x="3736" y="6071"/>
                    <a:pt x="3803" y="134"/>
                    <a:pt x="3803" y="134"/>
                  </a:cubicBezTo>
                  <a:lnTo>
                    <a:pt x="834" y="0"/>
                  </a:lnTo>
                  <a:close/>
                </a:path>
              </a:pathLst>
            </a:custGeom>
            <a:solidFill>
              <a:srgbClr val="E9C78A"/>
            </a:solidFill>
            <a:ln>
              <a:noFill/>
            </a:ln>
          </p:spPr>
          <p:txBody>
            <a:bodyPr spcFirstLastPara="1" wrap="square" lIns="121900" tIns="121900" rIns="121900" bIns="121900" anchor="ctr" anchorCtr="0">
              <a:noAutofit/>
            </a:bodyPr>
            <a:lstStyle/>
            <a:p>
              <a:endParaRPr sz="2400"/>
            </a:p>
          </p:txBody>
        </p:sp>
        <p:sp>
          <p:nvSpPr>
            <p:cNvPr id="762" name="Google Shape;762;p75"/>
            <p:cNvSpPr/>
            <p:nvPr/>
          </p:nvSpPr>
          <p:spPr>
            <a:xfrm>
              <a:off x="4580150" y="1428625"/>
              <a:ext cx="78425" cy="5825"/>
            </a:xfrm>
            <a:custGeom>
              <a:avLst/>
              <a:gdLst/>
              <a:ahLst/>
              <a:cxnLst/>
              <a:rect l="l" t="t" r="r" b="b"/>
              <a:pathLst>
                <a:path w="3137" h="233" extrusionOk="0">
                  <a:moveTo>
                    <a:pt x="101" y="1"/>
                  </a:moveTo>
                  <a:cubicBezTo>
                    <a:pt x="1" y="1"/>
                    <a:pt x="1" y="134"/>
                    <a:pt x="101" y="134"/>
                  </a:cubicBezTo>
                  <a:cubicBezTo>
                    <a:pt x="871" y="134"/>
                    <a:pt x="1660" y="233"/>
                    <a:pt x="2439" y="233"/>
                  </a:cubicBezTo>
                  <a:cubicBezTo>
                    <a:pt x="2673" y="233"/>
                    <a:pt x="2905" y="224"/>
                    <a:pt x="3136" y="201"/>
                  </a:cubicBezTo>
                  <a:cubicBezTo>
                    <a:pt x="2169" y="1"/>
                    <a:pt x="1102" y="67"/>
                    <a:pt x="10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3" name="Google Shape;763;p75"/>
            <p:cNvSpPr/>
            <p:nvPr/>
          </p:nvSpPr>
          <p:spPr>
            <a:xfrm>
              <a:off x="4600175" y="2239200"/>
              <a:ext cx="517050" cy="752250"/>
            </a:xfrm>
            <a:custGeom>
              <a:avLst/>
              <a:gdLst/>
              <a:ahLst/>
              <a:cxnLst/>
              <a:rect l="l" t="t" r="r" b="b"/>
              <a:pathLst>
                <a:path w="20682" h="30090" extrusionOk="0">
                  <a:moveTo>
                    <a:pt x="10508" y="1"/>
                  </a:moveTo>
                  <a:lnTo>
                    <a:pt x="2135" y="101"/>
                  </a:lnTo>
                  <a:lnTo>
                    <a:pt x="868" y="13744"/>
                  </a:lnTo>
                  <a:cubicBezTo>
                    <a:pt x="868" y="13744"/>
                    <a:pt x="0" y="29422"/>
                    <a:pt x="267" y="29555"/>
                  </a:cubicBezTo>
                  <a:cubicBezTo>
                    <a:pt x="501" y="29689"/>
                    <a:pt x="3469" y="29922"/>
                    <a:pt x="3936" y="30089"/>
                  </a:cubicBezTo>
                  <a:cubicBezTo>
                    <a:pt x="3938" y="30090"/>
                    <a:pt x="3939" y="30090"/>
                    <a:pt x="3941" y="30090"/>
                  </a:cubicBezTo>
                  <a:cubicBezTo>
                    <a:pt x="4377" y="30090"/>
                    <a:pt x="5374" y="5570"/>
                    <a:pt x="6205" y="5004"/>
                  </a:cubicBezTo>
                  <a:cubicBezTo>
                    <a:pt x="6230" y="4986"/>
                    <a:pt x="6254" y="4978"/>
                    <a:pt x="6278" y="4978"/>
                  </a:cubicBezTo>
                  <a:cubicBezTo>
                    <a:pt x="7055" y="4978"/>
                    <a:pt x="7332" y="14208"/>
                    <a:pt x="8206" y="17380"/>
                  </a:cubicBezTo>
                  <a:cubicBezTo>
                    <a:pt x="8673" y="18981"/>
                    <a:pt x="19514" y="20649"/>
                    <a:pt x="19514" y="20649"/>
                  </a:cubicBezTo>
                  <a:lnTo>
                    <a:pt x="20682" y="17347"/>
                  </a:lnTo>
                  <a:lnTo>
                    <a:pt x="11875" y="14978"/>
                  </a:lnTo>
                  <a:cubicBezTo>
                    <a:pt x="11875" y="14978"/>
                    <a:pt x="12076" y="6739"/>
                    <a:pt x="11942" y="4504"/>
                  </a:cubicBezTo>
                  <a:cubicBezTo>
                    <a:pt x="11842" y="2236"/>
                    <a:pt x="10441" y="434"/>
                    <a:pt x="10508"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64" name="Google Shape;764;p75"/>
            <p:cNvSpPr/>
            <p:nvPr/>
          </p:nvSpPr>
          <p:spPr>
            <a:xfrm>
              <a:off x="4616025" y="2215850"/>
              <a:ext cx="319400" cy="281900"/>
            </a:xfrm>
            <a:custGeom>
              <a:avLst/>
              <a:gdLst/>
              <a:ahLst/>
              <a:cxnLst/>
              <a:rect l="l" t="t" r="r" b="b"/>
              <a:pathLst>
                <a:path w="12776" h="11276" extrusionOk="0">
                  <a:moveTo>
                    <a:pt x="1168" y="1"/>
                  </a:moveTo>
                  <a:lnTo>
                    <a:pt x="0" y="11276"/>
                  </a:lnTo>
                  <a:lnTo>
                    <a:pt x="12142" y="10642"/>
                  </a:lnTo>
                  <a:cubicBezTo>
                    <a:pt x="12776" y="3136"/>
                    <a:pt x="10808" y="935"/>
                    <a:pt x="10808" y="935"/>
                  </a:cubicBezTo>
                  <a:lnTo>
                    <a:pt x="1168"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765" name="Google Shape;765;p75"/>
            <p:cNvSpPr/>
            <p:nvPr/>
          </p:nvSpPr>
          <p:spPr>
            <a:xfrm>
              <a:off x="4818425" y="2235825"/>
              <a:ext cx="75325" cy="250250"/>
            </a:xfrm>
            <a:custGeom>
              <a:avLst/>
              <a:gdLst/>
              <a:ahLst/>
              <a:cxnLst/>
              <a:rect l="l" t="t" r="r" b="b"/>
              <a:pathLst>
                <a:path w="3013" h="10010" extrusionOk="0">
                  <a:moveTo>
                    <a:pt x="93" y="1"/>
                  </a:moveTo>
                  <a:cubicBezTo>
                    <a:pt x="41" y="1"/>
                    <a:pt x="0" y="38"/>
                    <a:pt x="43" y="102"/>
                  </a:cubicBezTo>
                  <a:cubicBezTo>
                    <a:pt x="1911" y="3171"/>
                    <a:pt x="2512" y="6440"/>
                    <a:pt x="2378" y="9976"/>
                  </a:cubicBezTo>
                  <a:cubicBezTo>
                    <a:pt x="2378" y="10010"/>
                    <a:pt x="2412" y="10010"/>
                    <a:pt x="2445" y="10010"/>
                  </a:cubicBezTo>
                  <a:cubicBezTo>
                    <a:pt x="3012" y="6640"/>
                    <a:pt x="1978" y="2971"/>
                    <a:pt x="177" y="36"/>
                  </a:cubicBezTo>
                  <a:cubicBezTo>
                    <a:pt x="153" y="12"/>
                    <a:pt x="121" y="1"/>
                    <a:pt x="9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6" name="Google Shape;766;p75"/>
            <p:cNvSpPr/>
            <p:nvPr/>
          </p:nvSpPr>
          <p:spPr>
            <a:xfrm>
              <a:off x="4777800" y="2247975"/>
              <a:ext cx="83425" cy="78825"/>
            </a:xfrm>
            <a:custGeom>
              <a:avLst/>
              <a:gdLst/>
              <a:ahLst/>
              <a:cxnLst/>
              <a:rect l="l" t="t" r="r" b="b"/>
              <a:pathLst>
                <a:path w="3337" h="3153" extrusionOk="0">
                  <a:moveTo>
                    <a:pt x="67" y="0"/>
                  </a:moveTo>
                  <a:cubicBezTo>
                    <a:pt x="34" y="0"/>
                    <a:pt x="0" y="17"/>
                    <a:pt x="0" y="50"/>
                  </a:cubicBezTo>
                  <a:cubicBezTo>
                    <a:pt x="33" y="1699"/>
                    <a:pt x="1469" y="3153"/>
                    <a:pt x="3243" y="3153"/>
                  </a:cubicBezTo>
                  <a:cubicBezTo>
                    <a:pt x="3263" y="3153"/>
                    <a:pt x="3283" y="3153"/>
                    <a:pt x="3303" y="3152"/>
                  </a:cubicBezTo>
                  <a:cubicBezTo>
                    <a:pt x="3336" y="3152"/>
                    <a:pt x="3336" y="3052"/>
                    <a:pt x="3303" y="3052"/>
                  </a:cubicBezTo>
                  <a:cubicBezTo>
                    <a:pt x="1535" y="2852"/>
                    <a:pt x="234" y="1751"/>
                    <a:pt x="134" y="50"/>
                  </a:cubicBezTo>
                  <a:cubicBezTo>
                    <a:pt x="134" y="17"/>
                    <a:pt x="100" y="0"/>
                    <a:pt x="6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7" name="Google Shape;767;p75"/>
            <p:cNvSpPr/>
            <p:nvPr/>
          </p:nvSpPr>
          <p:spPr>
            <a:xfrm>
              <a:off x="4640325" y="2249425"/>
              <a:ext cx="45775" cy="81700"/>
            </a:xfrm>
            <a:custGeom>
              <a:avLst/>
              <a:gdLst/>
              <a:ahLst/>
              <a:cxnLst/>
              <a:rect l="l" t="t" r="r" b="b"/>
              <a:pathLst>
                <a:path w="1831" h="3268" extrusionOk="0">
                  <a:moveTo>
                    <a:pt x="1597" y="0"/>
                  </a:moveTo>
                  <a:cubicBezTo>
                    <a:pt x="1580" y="0"/>
                    <a:pt x="1563" y="9"/>
                    <a:pt x="1563" y="25"/>
                  </a:cubicBezTo>
                  <a:cubicBezTo>
                    <a:pt x="1730" y="1326"/>
                    <a:pt x="1130" y="2460"/>
                    <a:pt x="29" y="3161"/>
                  </a:cubicBezTo>
                  <a:cubicBezTo>
                    <a:pt x="0" y="3190"/>
                    <a:pt x="21" y="3268"/>
                    <a:pt x="48" y="3268"/>
                  </a:cubicBezTo>
                  <a:cubicBezTo>
                    <a:pt x="53" y="3268"/>
                    <a:pt x="58" y="3266"/>
                    <a:pt x="62" y="3261"/>
                  </a:cubicBezTo>
                  <a:cubicBezTo>
                    <a:pt x="1230" y="2627"/>
                    <a:pt x="1830" y="1293"/>
                    <a:pt x="1630" y="25"/>
                  </a:cubicBezTo>
                  <a:cubicBezTo>
                    <a:pt x="1630" y="9"/>
                    <a:pt x="1613" y="0"/>
                    <a:pt x="159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8" name="Google Shape;768;p75"/>
            <p:cNvSpPr/>
            <p:nvPr/>
          </p:nvSpPr>
          <p:spPr>
            <a:xfrm>
              <a:off x="4718600" y="2228225"/>
              <a:ext cx="31700" cy="123575"/>
            </a:xfrm>
            <a:custGeom>
              <a:avLst/>
              <a:gdLst/>
              <a:ahLst/>
              <a:cxnLst/>
              <a:rect l="l" t="t" r="r" b="b"/>
              <a:pathLst>
                <a:path w="1268" h="4943" extrusionOk="0">
                  <a:moveTo>
                    <a:pt x="785" y="1"/>
                  </a:moveTo>
                  <a:cubicBezTo>
                    <a:pt x="758" y="1"/>
                    <a:pt x="734" y="11"/>
                    <a:pt x="734" y="39"/>
                  </a:cubicBezTo>
                  <a:cubicBezTo>
                    <a:pt x="567" y="1140"/>
                    <a:pt x="434" y="2274"/>
                    <a:pt x="434" y="3342"/>
                  </a:cubicBezTo>
                  <a:cubicBezTo>
                    <a:pt x="434" y="4009"/>
                    <a:pt x="534" y="4609"/>
                    <a:pt x="1201" y="4943"/>
                  </a:cubicBezTo>
                  <a:cubicBezTo>
                    <a:pt x="1234" y="4943"/>
                    <a:pt x="1268" y="4910"/>
                    <a:pt x="1234" y="4843"/>
                  </a:cubicBezTo>
                  <a:cubicBezTo>
                    <a:pt x="0" y="4009"/>
                    <a:pt x="701" y="1274"/>
                    <a:pt x="867" y="39"/>
                  </a:cubicBezTo>
                  <a:cubicBezTo>
                    <a:pt x="867" y="20"/>
                    <a:pt x="823" y="1"/>
                    <a:pt x="785"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9" name="Google Shape;769;p75"/>
            <p:cNvSpPr/>
            <p:nvPr/>
          </p:nvSpPr>
          <p:spPr>
            <a:xfrm>
              <a:off x="4529275" y="2940550"/>
              <a:ext cx="183500" cy="109250"/>
            </a:xfrm>
            <a:custGeom>
              <a:avLst/>
              <a:gdLst/>
              <a:ahLst/>
              <a:cxnLst/>
              <a:rect l="l" t="t" r="r" b="b"/>
              <a:pathLst>
                <a:path w="7340" h="4370" extrusionOk="0">
                  <a:moveTo>
                    <a:pt x="2970" y="0"/>
                  </a:moveTo>
                  <a:lnTo>
                    <a:pt x="3003" y="2302"/>
                  </a:lnTo>
                  <a:lnTo>
                    <a:pt x="1" y="3936"/>
                  </a:lnTo>
                  <a:lnTo>
                    <a:pt x="6939" y="4370"/>
                  </a:lnTo>
                  <a:lnTo>
                    <a:pt x="7139" y="867"/>
                  </a:lnTo>
                  <a:lnTo>
                    <a:pt x="7340" y="867"/>
                  </a:lnTo>
                  <a:lnTo>
                    <a:pt x="2970" y="0"/>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770" name="Google Shape;770;p75"/>
            <p:cNvSpPr/>
            <p:nvPr/>
          </p:nvSpPr>
          <p:spPr>
            <a:xfrm>
              <a:off x="5063000" y="2665350"/>
              <a:ext cx="118450" cy="171800"/>
            </a:xfrm>
            <a:custGeom>
              <a:avLst/>
              <a:gdLst/>
              <a:ahLst/>
              <a:cxnLst/>
              <a:rect l="l" t="t" r="r" b="b"/>
              <a:pathLst>
                <a:path w="4738" h="6872" extrusionOk="0">
                  <a:moveTo>
                    <a:pt x="1068" y="0"/>
                  </a:moveTo>
                  <a:lnTo>
                    <a:pt x="1" y="3936"/>
                  </a:lnTo>
                  <a:lnTo>
                    <a:pt x="2436" y="3970"/>
                  </a:lnTo>
                  <a:lnTo>
                    <a:pt x="4103" y="6872"/>
                  </a:lnTo>
                  <a:lnTo>
                    <a:pt x="4737" y="334"/>
                  </a:lnTo>
                  <a:lnTo>
                    <a:pt x="1068" y="0"/>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771" name="Google Shape;771;p75"/>
            <p:cNvSpPr/>
            <p:nvPr/>
          </p:nvSpPr>
          <p:spPr>
            <a:xfrm>
              <a:off x="5114700" y="2731725"/>
              <a:ext cx="13375" cy="34550"/>
            </a:xfrm>
            <a:custGeom>
              <a:avLst/>
              <a:gdLst/>
              <a:ahLst/>
              <a:cxnLst/>
              <a:rect l="l" t="t" r="r" b="b"/>
              <a:pathLst>
                <a:path w="535" h="1382" extrusionOk="0">
                  <a:moveTo>
                    <a:pt x="484" y="0"/>
                  </a:moveTo>
                  <a:cubicBezTo>
                    <a:pt x="471" y="0"/>
                    <a:pt x="454" y="4"/>
                    <a:pt x="434" y="14"/>
                  </a:cubicBezTo>
                  <a:cubicBezTo>
                    <a:pt x="334" y="214"/>
                    <a:pt x="268" y="481"/>
                    <a:pt x="201" y="681"/>
                  </a:cubicBezTo>
                  <a:cubicBezTo>
                    <a:pt x="101" y="881"/>
                    <a:pt x="1" y="1115"/>
                    <a:pt x="1" y="1348"/>
                  </a:cubicBezTo>
                  <a:lnTo>
                    <a:pt x="34" y="1382"/>
                  </a:lnTo>
                  <a:cubicBezTo>
                    <a:pt x="167" y="1181"/>
                    <a:pt x="201" y="981"/>
                    <a:pt x="268" y="781"/>
                  </a:cubicBezTo>
                  <a:cubicBezTo>
                    <a:pt x="368" y="548"/>
                    <a:pt x="501" y="314"/>
                    <a:pt x="534" y="47"/>
                  </a:cubicBezTo>
                  <a:cubicBezTo>
                    <a:pt x="534" y="24"/>
                    <a:pt x="518" y="0"/>
                    <a:pt x="48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2" name="Google Shape;772;p75"/>
            <p:cNvSpPr/>
            <p:nvPr/>
          </p:nvSpPr>
          <p:spPr>
            <a:xfrm>
              <a:off x="5103875" y="2723875"/>
              <a:ext cx="18700" cy="44900"/>
            </a:xfrm>
            <a:custGeom>
              <a:avLst/>
              <a:gdLst/>
              <a:ahLst/>
              <a:cxnLst/>
              <a:rect l="l" t="t" r="r" b="b"/>
              <a:pathLst>
                <a:path w="748" h="1796" extrusionOk="0">
                  <a:moveTo>
                    <a:pt x="674" y="0"/>
                  </a:moveTo>
                  <a:cubicBezTo>
                    <a:pt x="659" y="0"/>
                    <a:pt x="644" y="8"/>
                    <a:pt x="634" y="28"/>
                  </a:cubicBezTo>
                  <a:cubicBezTo>
                    <a:pt x="334" y="595"/>
                    <a:pt x="100" y="1162"/>
                    <a:pt x="0" y="1796"/>
                  </a:cubicBezTo>
                  <a:cubicBezTo>
                    <a:pt x="200" y="1195"/>
                    <a:pt x="434" y="628"/>
                    <a:pt x="701" y="94"/>
                  </a:cubicBezTo>
                  <a:cubicBezTo>
                    <a:pt x="748" y="47"/>
                    <a:pt x="712" y="0"/>
                    <a:pt x="67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3" name="Google Shape;773;p75"/>
            <p:cNvSpPr/>
            <p:nvPr/>
          </p:nvSpPr>
          <p:spPr>
            <a:xfrm>
              <a:off x="5091350" y="2730600"/>
              <a:ext cx="9200" cy="39625"/>
            </a:xfrm>
            <a:custGeom>
              <a:avLst/>
              <a:gdLst/>
              <a:ahLst/>
              <a:cxnLst/>
              <a:rect l="l" t="t" r="r" b="b"/>
              <a:pathLst>
                <a:path w="368" h="1585" extrusionOk="0">
                  <a:moveTo>
                    <a:pt x="334" y="1"/>
                  </a:moveTo>
                  <a:cubicBezTo>
                    <a:pt x="318" y="1"/>
                    <a:pt x="301" y="9"/>
                    <a:pt x="301" y="26"/>
                  </a:cubicBezTo>
                  <a:cubicBezTo>
                    <a:pt x="134" y="493"/>
                    <a:pt x="34" y="1060"/>
                    <a:pt x="1" y="1560"/>
                  </a:cubicBezTo>
                  <a:cubicBezTo>
                    <a:pt x="1" y="1577"/>
                    <a:pt x="26" y="1585"/>
                    <a:pt x="42" y="1585"/>
                  </a:cubicBezTo>
                  <a:cubicBezTo>
                    <a:pt x="59" y="1585"/>
                    <a:pt x="67" y="1577"/>
                    <a:pt x="34" y="1560"/>
                  </a:cubicBezTo>
                  <a:cubicBezTo>
                    <a:pt x="167" y="1060"/>
                    <a:pt x="334" y="526"/>
                    <a:pt x="368" y="26"/>
                  </a:cubicBezTo>
                  <a:cubicBezTo>
                    <a:pt x="368" y="9"/>
                    <a:pt x="351" y="1"/>
                    <a:pt x="33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4" name="Google Shape;774;p75"/>
            <p:cNvSpPr/>
            <p:nvPr/>
          </p:nvSpPr>
          <p:spPr>
            <a:xfrm>
              <a:off x="5064675" y="2743950"/>
              <a:ext cx="30600" cy="54025"/>
            </a:xfrm>
            <a:custGeom>
              <a:avLst/>
              <a:gdLst/>
              <a:ahLst/>
              <a:cxnLst/>
              <a:rect l="l" t="t" r="r" b="b"/>
              <a:pathLst>
                <a:path w="1224" h="2161" extrusionOk="0">
                  <a:moveTo>
                    <a:pt x="966" y="320"/>
                  </a:moveTo>
                  <a:cubicBezTo>
                    <a:pt x="1036" y="496"/>
                    <a:pt x="1066" y="681"/>
                    <a:pt x="1056" y="864"/>
                  </a:cubicBezTo>
                  <a:lnTo>
                    <a:pt x="1056" y="864"/>
                  </a:lnTo>
                  <a:cubicBezTo>
                    <a:pt x="1050" y="861"/>
                    <a:pt x="1043" y="859"/>
                    <a:pt x="1034" y="859"/>
                  </a:cubicBezTo>
                  <a:cubicBezTo>
                    <a:pt x="1026" y="861"/>
                    <a:pt x="1018" y="863"/>
                    <a:pt x="1010" y="865"/>
                  </a:cubicBezTo>
                  <a:lnTo>
                    <a:pt x="1010" y="865"/>
                  </a:lnTo>
                  <a:cubicBezTo>
                    <a:pt x="971" y="683"/>
                    <a:pt x="948" y="502"/>
                    <a:pt x="966" y="320"/>
                  </a:cubicBezTo>
                  <a:close/>
                  <a:moveTo>
                    <a:pt x="1047" y="964"/>
                  </a:moveTo>
                  <a:lnTo>
                    <a:pt x="1047" y="964"/>
                  </a:lnTo>
                  <a:cubicBezTo>
                    <a:pt x="1045" y="976"/>
                    <a:pt x="1044" y="989"/>
                    <a:pt x="1041" y="1001"/>
                  </a:cubicBezTo>
                  <a:lnTo>
                    <a:pt x="1041" y="1001"/>
                  </a:lnTo>
                  <a:cubicBezTo>
                    <a:pt x="1039" y="990"/>
                    <a:pt x="1036" y="978"/>
                    <a:pt x="1033" y="967"/>
                  </a:cubicBezTo>
                  <a:lnTo>
                    <a:pt x="1033" y="967"/>
                  </a:lnTo>
                  <a:cubicBezTo>
                    <a:pt x="1038" y="966"/>
                    <a:pt x="1042" y="965"/>
                    <a:pt x="1047" y="964"/>
                  </a:cubicBezTo>
                  <a:close/>
                  <a:moveTo>
                    <a:pt x="1099" y="1217"/>
                  </a:moveTo>
                  <a:lnTo>
                    <a:pt x="1099" y="1217"/>
                  </a:lnTo>
                  <a:cubicBezTo>
                    <a:pt x="1099" y="1220"/>
                    <a:pt x="1100" y="1223"/>
                    <a:pt x="1101" y="1226"/>
                  </a:cubicBezTo>
                  <a:cubicBezTo>
                    <a:pt x="1101" y="1222"/>
                    <a:pt x="1100" y="1219"/>
                    <a:pt x="1099" y="1217"/>
                  </a:cubicBezTo>
                  <a:close/>
                  <a:moveTo>
                    <a:pt x="938" y="991"/>
                  </a:moveTo>
                  <a:lnTo>
                    <a:pt x="938" y="991"/>
                  </a:lnTo>
                  <a:cubicBezTo>
                    <a:pt x="959" y="1042"/>
                    <a:pt x="983" y="1094"/>
                    <a:pt x="1009" y="1145"/>
                  </a:cubicBezTo>
                  <a:lnTo>
                    <a:pt x="1009" y="1145"/>
                  </a:lnTo>
                  <a:cubicBezTo>
                    <a:pt x="921" y="1447"/>
                    <a:pt x="717" y="1719"/>
                    <a:pt x="401" y="1893"/>
                  </a:cubicBezTo>
                  <a:cubicBezTo>
                    <a:pt x="297" y="1953"/>
                    <a:pt x="224" y="1977"/>
                    <a:pt x="176" y="1977"/>
                  </a:cubicBezTo>
                  <a:cubicBezTo>
                    <a:pt x="8" y="1977"/>
                    <a:pt x="137" y="1675"/>
                    <a:pt x="267" y="1493"/>
                  </a:cubicBezTo>
                  <a:cubicBezTo>
                    <a:pt x="412" y="1232"/>
                    <a:pt x="657" y="1072"/>
                    <a:pt x="938" y="991"/>
                  </a:cubicBezTo>
                  <a:close/>
                  <a:moveTo>
                    <a:pt x="909" y="0"/>
                  </a:moveTo>
                  <a:cubicBezTo>
                    <a:pt x="884" y="0"/>
                    <a:pt x="868" y="9"/>
                    <a:pt x="868" y="25"/>
                  </a:cubicBezTo>
                  <a:cubicBezTo>
                    <a:pt x="795" y="342"/>
                    <a:pt x="810" y="623"/>
                    <a:pt x="902" y="894"/>
                  </a:cubicBezTo>
                  <a:lnTo>
                    <a:pt x="902" y="894"/>
                  </a:lnTo>
                  <a:cubicBezTo>
                    <a:pt x="345" y="1069"/>
                    <a:pt x="0" y="1569"/>
                    <a:pt x="0" y="2127"/>
                  </a:cubicBezTo>
                  <a:cubicBezTo>
                    <a:pt x="0" y="2160"/>
                    <a:pt x="34" y="2160"/>
                    <a:pt x="67" y="2160"/>
                  </a:cubicBezTo>
                  <a:cubicBezTo>
                    <a:pt x="584" y="2000"/>
                    <a:pt x="939" y="1640"/>
                    <a:pt x="1091" y="1212"/>
                  </a:cubicBezTo>
                  <a:lnTo>
                    <a:pt x="1091" y="1212"/>
                  </a:lnTo>
                  <a:cubicBezTo>
                    <a:pt x="1094" y="1213"/>
                    <a:pt x="1097" y="1214"/>
                    <a:pt x="1099" y="1217"/>
                  </a:cubicBezTo>
                  <a:lnTo>
                    <a:pt x="1099" y="1217"/>
                  </a:lnTo>
                  <a:cubicBezTo>
                    <a:pt x="1097" y="1212"/>
                    <a:pt x="1096" y="1207"/>
                    <a:pt x="1094" y="1202"/>
                  </a:cubicBezTo>
                  <a:lnTo>
                    <a:pt x="1094" y="1202"/>
                  </a:lnTo>
                  <a:cubicBezTo>
                    <a:pt x="1224" y="831"/>
                    <a:pt x="1201" y="410"/>
                    <a:pt x="1001" y="25"/>
                  </a:cubicBezTo>
                  <a:cubicBezTo>
                    <a:pt x="968" y="9"/>
                    <a:pt x="934" y="0"/>
                    <a:pt x="909"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5" name="Google Shape;775;p75"/>
            <p:cNvSpPr/>
            <p:nvPr/>
          </p:nvSpPr>
          <p:spPr>
            <a:xfrm>
              <a:off x="5158900" y="2672425"/>
              <a:ext cx="15050" cy="165975"/>
            </a:xfrm>
            <a:custGeom>
              <a:avLst/>
              <a:gdLst/>
              <a:ahLst/>
              <a:cxnLst/>
              <a:rect l="l" t="t" r="r" b="b"/>
              <a:pathLst>
                <a:path w="602" h="6639" extrusionOk="0">
                  <a:moveTo>
                    <a:pt x="534" y="1"/>
                  </a:moveTo>
                  <a:cubicBezTo>
                    <a:pt x="501" y="1"/>
                    <a:pt x="468" y="18"/>
                    <a:pt x="468" y="51"/>
                  </a:cubicBezTo>
                  <a:cubicBezTo>
                    <a:pt x="234" y="2219"/>
                    <a:pt x="1" y="4421"/>
                    <a:pt x="101" y="6589"/>
                  </a:cubicBezTo>
                  <a:cubicBezTo>
                    <a:pt x="101" y="6622"/>
                    <a:pt x="117" y="6639"/>
                    <a:pt x="134" y="6639"/>
                  </a:cubicBezTo>
                  <a:cubicBezTo>
                    <a:pt x="151" y="6639"/>
                    <a:pt x="167" y="6622"/>
                    <a:pt x="167" y="6589"/>
                  </a:cubicBezTo>
                  <a:cubicBezTo>
                    <a:pt x="334" y="4421"/>
                    <a:pt x="334" y="2219"/>
                    <a:pt x="601" y="51"/>
                  </a:cubicBezTo>
                  <a:cubicBezTo>
                    <a:pt x="601" y="18"/>
                    <a:pt x="568" y="1"/>
                    <a:pt x="53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6" name="Google Shape;776;p75"/>
            <p:cNvSpPr/>
            <p:nvPr/>
          </p:nvSpPr>
          <p:spPr>
            <a:xfrm>
              <a:off x="5075500" y="2693200"/>
              <a:ext cx="91775" cy="8875"/>
            </a:xfrm>
            <a:custGeom>
              <a:avLst/>
              <a:gdLst/>
              <a:ahLst/>
              <a:cxnLst/>
              <a:rect l="l" t="t" r="r" b="b"/>
              <a:pathLst>
                <a:path w="3671" h="355" extrusionOk="0">
                  <a:moveTo>
                    <a:pt x="1312" y="1"/>
                  </a:moveTo>
                  <a:cubicBezTo>
                    <a:pt x="904" y="1"/>
                    <a:pt x="499" y="30"/>
                    <a:pt x="101" y="87"/>
                  </a:cubicBezTo>
                  <a:cubicBezTo>
                    <a:pt x="1" y="87"/>
                    <a:pt x="1" y="187"/>
                    <a:pt x="101" y="187"/>
                  </a:cubicBezTo>
                  <a:cubicBezTo>
                    <a:pt x="432" y="160"/>
                    <a:pt x="760" y="147"/>
                    <a:pt x="1086" y="147"/>
                  </a:cubicBezTo>
                  <a:cubicBezTo>
                    <a:pt x="1947" y="147"/>
                    <a:pt x="2800" y="233"/>
                    <a:pt x="3670" y="354"/>
                  </a:cubicBezTo>
                  <a:cubicBezTo>
                    <a:pt x="2900" y="112"/>
                    <a:pt x="2101" y="1"/>
                    <a:pt x="131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7" name="Google Shape;777;p75"/>
            <p:cNvSpPr/>
            <p:nvPr/>
          </p:nvSpPr>
          <p:spPr>
            <a:xfrm>
              <a:off x="4686900" y="2962650"/>
              <a:ext cx="13375" cy="82700"/>
            </a:xfrm>
            <a:custGeom>
              <a:avLst/>
              <a:gdLst/>
              <a:ahLst/>
              <a:cxnLst/>
              <a:rect l="l" t="t" r="r" b="b"/>
              <a:pathLst>
                <a:path w="535" h="3308" extrusionOk="0">
                  <a:moveTo>
                    <a:pt x="442" y="0"/>
                  </a:moveTo>
                  <a:cubicBezTo>
                    <a:pt x="417" y="0"/>
                    <a:pt x="401" y="17"/>
                    <a:pt x="434" y="50"/>
                  </a:cubicBezTo>
                  <a:cubicBezTo>
                    <a:pt x="367" y="1118"/>
                    <a:pt x="201" y="2152"/>
                    <a:pt x="0" y="3252"/>
                  </a:cubicBezTo>
                  <a:cubicBezTo>
                    <a:pt x="0" y="3292"/>
                    <a:pt x="35" y="3308"/>
                    <a:pt x="63" y="3308"/>
                  </a:cubicBezTo>
                  <a:cubicBezTo>
                    <a:pt x="83" y="3308"/>
                    <a:pt x="101" y="3300"/>
                    <a:pt x="101" y="3286"/>
                  </a:cubicBezTo>
                  <a:cubicBezTo>
                    <a:pt x="434" y="2252"/>
                    <a:pt x="534" y="1118"/>
                    <a:pt x="501" y="50"/>
                  </a:cubicBezTo>
                  <a:cubicBezTo>
                    <a:pt x="501" y="17"/>
                    <a:pt x="467" y="0"/>
                    <a:pt x="44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8" name="Google Shape;778;p75"/>
            <p:cNvSpPr/>
            <p:nvPr/>
          </p:nvSpPr>
          <p:spPr>
            <a:xfrm>
              <a:off x="4531800" y="3035875"/>
              <a:ext cx="171800" cy="11425"/>
            </a:xfrm>
            <a:custGeom>
              <a:avLst/>
              <a:gdLst/>
              <a:ahLst/>
              <a:cxnLst/>
              <a:rect l="l" t="t" r="r" b="b"/>
              <a:pathLst>
                <a:path w="6872" h="457" extrusionOk="0">
                  <a:moveTo>
                    <a:pt x="1544" y="0"/>
                  </a:moveTo>
                  <a:cubicBezTo>
                    <a:pt x="1033" y="0"/>
                    <a:pt x="528" y="8"/>
                    <a:pt x="33" y="23"/>
                  </a:cubicBezTo>
                  <a:cubicBezTo>
                    <a:pt x="0" y="23"/>
                    <a:pt x="0" y="123"/>
                    <a:pt x="33" y="123"/>
                  </a:cubicBezTo>
                  <a:cubicBezTo>
                    <a:pt x="2335" y="123"/>
                    <a:pt x="4537" y="223"/>
                    <a:pt x="6838" y="457"/>
                  </a:cubicBezTo>
                  <a:cubicBezTo>
                    <a:pt x="6872" y="457"/>
                    <a:pt x="6872" y="357"/>
                    <a:pt x="6838" y="357"/>
                  </a:cubicBezTo>
                  <a:cubicBezTo>
                    <a:pt x="5131" y="98"/>
                    <a:pt x="3304" y="0"/>
                    <a:pt x="154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9" name="Google Shape;779;p75"/>
            <p:cNvSpPr/>
            <p:nvPr/>
          </p:nvSpPr>
          <p:spPr>
            <a:xfrm>
              <a:off x="4601300" y="2994525"/>
              <a:ext cx="22250" cy="8575"/>
            </a:xfrm>
            <a:custGeom>
              <a:avLst/>
              <a:gdLst/>
              <a:ahLst/>
              <a:cxnLst/>
              <a:rect l="l" t="t" r="r" b="b"/>
              <a:pathLst>
                <a:path w="890" h="343" extrusionOk="0">
                  <a:moveTo>
                    <a:pt x="68" y="1"/>
                  </a:moveTo>
                  <a:cubicBezTo>
                    <a:pt x="35" y="1"/>
                    <a:pt x="1" y="55"/>
                    <a:pt x="55" y="109"/>
                  </a:cubicBezTo>
                  <a:lnTo>
                    <a:pt x="789" y="343"/>
                  </a:lnTo>
                  <a:cubicBezTo>
                    <a:pt x="823" y="343"/>
                    <a:pt x="889" y="310"/>
                    <a:pt x="856" y="310"/>
                  </a:cubicBezTo>
                  <a:cubicBezTo>
                    <a:pt x="589" y="210"/>
                    <a:pt x="356" y="109"/>
                    <a:pt x="89" y="9"/>
                  </a:cubicBezTo>
                  <a:cubicBezTo>
                    <a:pt x="83" y="3"/>
                    <a:pt x="75" y="1"/>
                    <a:pt x="6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0" name="Google Shape;780;p75"/>
            <p:cNvSpPr/>
            <p:nvPr/>
          </p:nvSpPr>
          <p:spPr>
            <a:xfrm>
              <a:off x="4602675" y="2986400"/>
              <a:ext cx="24200" cy="5025"/>
            </a:xfrm>
            <a:custGeom>
              <a:avLst/>
              <a:gdLst/>
              <a:ahLst/>
              <a:cxnLst/>
              <a:rect l="l" t="t" r="r" b="b"/>
              <a:pathLst>
                <a:path w="968" h="201" extrusionOk="0">
                  <a:moveTo>
                    <a:pt x="67" y="1"/>
                  </a:moveTo>
                  <a:cubicBezTo>
                    <a:pt x="34" y="1"/>
                    <a:pt x="0" y="101"/>
                    <a:pt x="34" y="101"/>
                  </a:cubicBezTo>
                  <a:cubicBezTo>
                    <a:pt x="167" y="134"/>
                    <a:pt x="334" y="134"/>
                    <a:pt x="467" y="168"/>
                  </a:cubicBezTo>
                  <a:cubicBezTo>
                    <a:pt x="567" y="168"/>
                    <a:pt x="701" y="201"/>
                    <a:pt x="868" y="201"/>
                  </a:cubicBezTo>
                  <a:cubicBezTo>
                    <a:pt x="885" y="201"/>
                    <a:pt x="893" y="192"/>
                    <a:pt x="906" y="188"/>
                  </a:cubicBezTo>
                  <a:lnTo>
                    <a:pt x="906" y="188"/>
                  </a:lnTo>
                  <a:cubicBezTo>
                    <a:pt x="926" y="193"/>
                    <a:pt x="947" y="197"/>
                    <a:pt x="968" y="201"/>
                  </a:cubicBezTo>
                  <a:cubicBezTo>
                    <a:pt x="946" y="190"/>
                    <a:pt x="931" y="186"/>
                    <a:pt x="920" y="186"/>
                  </a:cubicBezTo>
                  <a:cubicBezTo>
                    <a:pt x="914" y="186"/>
                    <a:pt x="910" y="187"/>
                    <a:pt x="906" y="188"/>
                  </a:cubicBezTo>
                  <a:lnTo>
                    <a:pt x="906" y="188"/>
                  </a:lnTo>
                  <a:cubicBezTo>
                    <a:pt x="767" y="159"/>
                    <a:pt x="646" y="130"/>
                    <a:pt x="501" y="101"/>
                  </a:cubicBezTo>
                  <a:cubicBezTo>
                    <a:pt x="367" y="34"/>
                    <a:pt x="201" y="1"/>
                    <a:pt x="6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1" name="Google Shape;781;p75"/>
            <p:cNvSpPr/>
            <p:nvPr/>
          </p:nvSpPr>
          <p:spPr>
            <a:xfrm>
              <a:off x="4599325" y="2977450"/>
              <a:ext cx="25050" cy="3975"/>
            </a:xfrm>
            <a:custGeom>
              <a:avLst/>
              <a:gdLst/>
              <a:ahLst/>
              <a:cxnLst/>
              <a:rect l="l" t="t" r="r" b="b"/>
              <a:pathLst>
                <a:path w="1002" h="159" extrusionOk="0">
                  <a:moveTo>
                    <a:pt x="497" y="0"/>
                  </a:moveTo>
                  <a:cubicBezTo>
                    <a:pt x="360" y="0"/>
                    <a:pt x="218" y="9"/>
                    <a:pt x="68" y="25"/>
                  </a:cubicBezTo>
                  <a:cubicBezTo>
                    <a:pt x="1" y="25"/>
                    <a:pt x="34" y="159"/>
                    <a:pt x="134" y="159"/>
                  </a:cubicBezTo>
                  <a:cubicBezTo>
                    <a:pt x="435" y="125"/>
                    <a:pt x="668" y="59"/>
                    <a:pt x="968" y="59"/>
                  </a:cubicBezTo>
                  <a:cubicBezTo>
                    <a:pt x="1002" y="59"/>
                    <a:pt x="1002" y="25"/>
                    <a:pt x="902" y="25"/>
                  </a:cubicBezTo>
                  <a:cubicBezTo>
                    <a:pt x="768" y="9"/>
                    <a:pt x="635" y="0"/>
                    <a:pt x="49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2" name="Google Shape;782;p75"/>
            <p:cNvSpPr/>
            <p:nvPr/>
          </p:nvSpPr>
          <p:spPr>
            <a:xfrm>
              <a:off x="4590175" y="2958350"/>
              <a:ext cx="40875" cy="19200"/>
            </a:xfrm>
            <a:custGeom>
              <a:avLst/>
              <a:gdLst/>
              <a:ahLst/>
              <a:cxnLst/>
              <a:rect l="l" t="t" r="r" b="b"/>
              <a:pathLst>
                <a:path w="1635" h="768" extrusionOk="0">
                  <a:moveTo>
                    <a:pt x="1129" y="151"/>
                  </a:moveTo>
                  <a:cubicBezTo>
                    <a:pt x="1299" y="151"/>
                    <a:pt x="1128" y="292"/>
                    <a:pt x="1067" y="322"/>
                  </a:cubicBezTo>
                  <a:cubicBezTo>
                    <a:pt x="1001" y="389"/>
                    <a:pt x="901" y="456"/>
                    <a:pt x="801" y="489"/>
                  </a:cubicBezTo>
                  <a:cubicBezTo>
                    <a:pt x="771" y="502"/>
                    <a:pt x="740" y="514"/>
                    <a:pt x="709" y="524"/>
                  </a:cubicBezTo>
                  <a:lnTo>
                    <a:pt x="709" y="524"/>
                  </a:lnTo>
                  <a:cubicBezTo>
                    <a:pt x="745" y="469"/>
                    <a:pt x="786" y="421"/>
                    <a:pt x="834" y="389"/>
                  </a:cubicBezTo>
                  <a:cubicBezTo>
                    <a:pt x="867" y="322"/>
                    <a:pt x="1001" y="155"/>
                    <a:pt x="1067" y="155"/>
                  </a:cubicBezTo>
                  <a:cubicBezTo>
                    <a:pt x="1092" y="152"/>
                    <a:pt x="1112" y="151"/>
                    <a:pt x="1129" y="151"/>
                  </a:cubicBezTo>
                  <a:close/>
                  <a:moveTo>
                    <a:pt x="209" y="115"/>
                  </a:moveTo>
                  <a:cubicBezTo>
                    <a:pt x="286" y="115"/>
                    <a:pt x="400" y="395"/>
                    <a:pt x="400" y="422"/>
                  </a:cubicBezTo>
                  <a:cubicBezTo>
                    <a:pt x="415" y="479"/>
                    <a:pt x="435" y="524"/>
                    <a:pt x="453" y="564"/>
                  </a:cubicBezTo>
                  <a:lnTo>
                    <a:pt x="453" y="564"/>
                  </a:lnTo>
                  <a:cubicBezTo>
                    <a:pt x="344" y="557"/>
                    <a:pt x="251" y="507"/>
                    <a:pt x="200" y="389"/>
                  </a:cubicBezTo>
                  <a:cubicBezTo>
                    <a:pt x="200" y="322"/>
                    <a:pt x="167" y="222"/>
                    <a:pt x="167" y="155"/>
                  </a:cubicBezTo>
                  <a:cubicBezTo>
                    <a:pt x="178" y="127"/>
                    <a:pt x="193" y="115"/>
                    <a:pt x="209" y="115"/>
                  </a:cubicBezTo>
                  <a:close/>
                  <a:moveTo>
                    <a:pt x="218" y="1"/>
                  </a:moveTo>
                  <a:cubicBezTo>
                    <a:pt x="167" y="1"/>
                    <a:pt x="113" y="27"/>
                    <a:pt x="67" y="89"/>
                  </a:cubicBezTo>
                  <a:cubicBezTo>
                    <a:pt x="0" y="222"/>
                    <a:pt x="67" y="456"/>
                    <a:pt x="167" y="589"/>
                  </a:cubicBezTo>
                  <a:cubicBezTo>
                    <a:pt x="270" y="718"/>
                    <a:pt x="354" y="768"/>
                    <a:pt x="495" y="768"/>
                  </a:cubicBezTo>
                  <a:cubicBezTo>
                    <a:pt x="528" y="768"/>
                    <a:pt x="565" y="765"/>
                    <a:pt x="607" y="760"/>
                  </a:cubicBezTo>
                  <a:lnTo>
                    <a:pt x="607" y="760"/>
                  </a:lnTo>
                  <a:cubicBezTo>
                    <a:pt x="610" y="761"/>
                    <a:pt x="613" y="761"/>
                    <a:pt x="616" y="761"/>
                  </a:cubicBezTo>
                  <a:cubicBezTo>
                    <a:pt x="620" y="761"/>
                    <a:pt x="622" y="760"/>
                    <a:pt x="623" y="757"/>
                  </a:cubicBezTo>
                  <a:lnTo>
                    <a:pt x="623" y="757"/>
                  </a:lnTo>
                  <a:cubicBezTo>
                    <a:pt x="627" y="757"/>
                    <a:pt x="630" y="756"/>
                    <a:pt x="634" y="756"/>
                  </a:cubicBezTo>
                  <a:cubicBezTo>
                    <a:pt x="801" y="723"/>
                    <a:pt x="1635" y="322"/>
                    <a:pt x="1334" y="89"/>
                  </a:cubicBezTo>
                  <a:cubicBezTo>
                    <a:pt x="1286" y="40"/>
                    <a:pt x="1236" y="20"/>
                    <a:pt x="1186" y="20"/>
                  </a:cubicBezTo>
                  <a:cubicBezTo>
                    <a:pt x="994" y="20"/>
                    <a:pt x="798" y="319"/>
                    <a:pt x="673" y="535"/>
                  </a:cubicBezTo>
                  <a:lnTo>
                    <a:pt x="673" y="535"/>
                  </a:lnTo>
                  <a:cubicBezTo>
                    <a:pt x="654" y="541"/>
                    <a:pt x="635" y="546"/>
                    <a:pt x="617" y="550"/>
                  </a:cubicBezTo>
                  <a:lnTo>
                    <a:pt x="617" y="550"/>
                  </a:lnTo>
                  <a:cubicBezTo>
                    <a:pt x="582" y="368"/>
                    <a:pt x="493" y="190"/>
                    <a:pt x="367" y="89"/>
                  </a:cubicBezTo>
                  <a:cubicBezTo>
                    <a:pt x="331" y="35"/>
                    <a:pt x="276" y="1"/>
                    <a:pt x="21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3" name="Google Shape;783;p75"/>
            <p:cNvSpPr/>
            <p:nvPr/>
          </p:nvSpPr>
          <p:spPr>
            <a:xfrm>
              <a:off x="4621025" y="1769575"/>
              <a:ext cx="340250" cy="508850"/>
            </a:xfrm>
            <a:custGeom>
              <a:avLst/>
              <a:gdLst/>
              <a:ahLst/>
              <a:cxnLst/>
              <a:rect l="l" t="t" r="r" b="b"/>
              <a:pathLst>
                <a:path w="13610" h="20354" extrusionOk="0">
                  <a:moveTo>
                    <a:pt x="7910" y="0"/>
                  </a:moveTo>
                  <a:cubicBezTo>
                    <a:pt x="7865" y="0"/>
                    <a:pt x="7819" y="2"/>
                    <a:pt x="7772" y="6"/>
                  </a:cubicBezTo>
                  <a:cubicBezTo>
                    <a:pt x="5004" y="339"/>
                    <a:pt x="3436" y="1707"/>
                    <a:pt x="2269" y="4842"/>
                  </a:cubicBezTo>
                  <a:cubicBezTo>
                    <a:pt x="1735" y="6210"/>
                    <a:pt x="2102" y="8145"/>
                    <a:pt x="1802" y="9646"/>
                  </a:cubicBezTo>
                  <a:cubicBezTo>
                    <a:pt x="901" y="13982"/>
                    <a:pt x="0" y="18319"/>
                    <a:pt x="0" y="18319"/>
                  </a:cubicBezTo>
                  <a:lnTo>
                    <a:pt x="12309" y="20354"/>
                  </a:lnTo>
                  <a:lnTo>
                    <a:pt x="13276" y="5243"/>
                  </a:lnTo>
                  <a:cubicBezTo>
                    <a:pt x="13610" y="3475"/>
                    <a:pt x="12609" y="906"/>
                    <a:pt x="9941" y="539"/>
                  </a:cubicBezTo>
                  <a:cubicBezTo>
                    <a:pt x="9342" y="508"/>
                    <a:pt x="8684" y="0"/>
                    <a:pt x="7910" y="0"/>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784" name="Google Shape;784;p75"/>
            <p:cNvSpPr/>
            <p:nvPr/>
          </p:nvSpPr>
          <p:spPr>
            <a:xfrm>
              <a:off x="4704400" y="2069875"/>
              <a:ext cx="208525" cy="114025"/>
            </a:xfrm>
            <a:custGeom>
              <a:avLst/>
              <a:gdLst/>
              <a:ahLst/>
              <a:cxnLst/>
              <a:rect l="l" t="t" r="r" b="b"/>
              <a:pathLst>
                <a:path w="8341" h="4561" extrusionOk="0">
                  <a:moveTo>
                    <a:pt x="3510" y="0"/>
                  </a:moveTo>
                  <a:cubicBezTo>
                    <a:pt x="3406" y="0"/>
                    <a:pt x="3323" y="21"/>
                    <a:pt x="3270" y="69"/>
                  </a:cubicBezTo>
                  <a:cubicBezTo>
                    <a:pt x="2936" y="336"/>
                    <a:pt x="4571" y="803"/>
                    <a:pt x="4671" y="1070"/>
                  </a:cubicBezTo>
                  <a:cubicBezTo>
                    <a:pt x="4804" y="1303"/>
                    <a:pt x="2903" y="1603"/>
                    <a:pt x="2903" y="1603"/>
                  </a:cubicBezTo>
                  <a:cubicBezTo>
                    <a:pt x="1" y="2404"/>
                    <a:pt x="1068" y="2637"/>
                    <a:pt x="1068" y="2637"/>
                  </a:cubicBezTo>
                  <a:lnTo>
                    <a:pt x="3904" y="2304"/>
                  </a:lnTo>
                  <a:lnTo>
                    <a:pt x="3904" y="2304"/>
                  </a:lnTo>
                  <a:cubicBezTo>
                    <a:pt x="3904" y="2304"/>
                    <a:pt x="3503" y="2504"/>
                    <a:pt x="3403" y="2738"/>
                  </a:cubicBezTo>
                  <a:cubicBezTo>
                    <a:pt x="3303" y="2938"/>
                    <a:pt x="4004" y="3338"/>
                    <a:pt x="3904" y="3405"/>
                  </a:cubicBezTo>
                  <a:cubicBezTo>
                    <a:pt x="3770" y="3405"/>
                    <a:pt x="4071" y="4105"/>
                    <a:pt x="4437" y="4472"/>
                  </a:cubicBezTo>
                  <a:cubicBezTo>
                    <a:pt x="4490" y="4534"/>
                    <a:pt x="4573" y="4561"/>
                    <a:pt x="4677" y="4561"/>
                  </a:cubicBezTo>
                  <a:cubicBezTo>
                    <a:pt x="5300" y="4561"/>
                    <a:pt x="6672" y="3605"/>
                    <a:pt x="6672" y="3605"/>
                  </a:cubicBezTo>
                  <a:lnTo>
                    <a:pt x="7840" y="3438"/>
                  </a:lnTo>
                  <a:lnTo>
                    <a:pt x="8340" y="1103"/>
                  </a:lnTo>
                  <a:lnTo>
                    <a:pt x="7406" y="1136"/>
                  </a:lnTo>
                  <a:cubicBezTo>
                    <a:pt x="7406" y="1136"/>
                    <a:pt x="6806" y="1003"/>
                    <a:pt x="5939" y="769"/>
                  </a:cubicBezTo>
                  <a:cubicBezTo>
                    <a:pt x="5210" y="573"/>
                    <a:pt x="4057" y="0"/>
                    <a:pt x="3510" y="0"/>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85" name="Google Shape;785;p75"/>
            <p:cNvSpPr/>
            <p:nvPr/>
          </p:nvSpPr>
          <p:spPr>
            <a:xfrm>
              <a:off x="4932075" y="1921475"/>
              <a:ext cx="17525" cy="284900"/>
            </a:xfrm>
            <a:custGeom>
              <a:avLst/>
              <a:gdLst/>
              <a:ahLst/>
              <a:cxnLst/>
              <a:rect l="l" t="t" r="r" b="b"/>
              <a:pathLst>
                <a:path w="701" h="11396" extrusionOk="0">
                  <a:moveTo>
                    <a:pt x="668" y="1"/>
                  </a:moveTo>
                  <a:lnTo>
                    <a:pt x="668" y="1"/>
                  </a:lnTo>
                  <a:cubicBezTo>
                    <a:pt x="568" y="3770"/>
                    <a:pt x="301" y="7539"/>
                    <a:pt x="0" y="11309"/>
                  </a:cubicBezTo>
                  <a:cubicBezTo>
                    <a:pt x="0" y="11372"/>
                    <a:pt x="27" y="11395"/>
                    <a:pt x="64" y="11395"/>
                  </a:cubicBezTo>
                  <a:cubicBezTo>
                    <a:pt x="85" y="11395"/>
                    <a:pt x="109" y="11388"/>
                    <a:pt x="134" y="11375"/>
                  </a:cubicBezTo>
                  <a:cubicBezTo>
                    <a:pt x="534" y="7573"/>
                    <a:pt x="701" y="3770"/>
                    <a:pt x="66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6" name="Google Shape;786;p75"/>
            <p:cNvSpPr/>
            <p:nvPr/>
          </p:nvSpPr>
          <p:spPr>
            <a:xfrm>
              <a:off x="4882050" y="1809725"/>
              <a:ext cx="284375" cy="368900"/>
            </a:xfrm>
            <a:custGeom>
              <a:avLst/>
              <a:gdLst/>
              <a:ahLst/>
              <a:cxnLst/>
              <a:rect l="l" t="t" r="r" b="b"/>
              <a:pathLst>
                <a:path w="11375" h="14756" extrusionOk="0">
                  <a:moveTo>
                    <a:pt x="1668" y="1"/>
                  </a:moveTo>
                  <a:lnTo>
                    <a:pt x="1668" y="5071"/>
                  </a:lnTo>
                  <a:cubicBezTo>
                    <a:pt x="1668" y="5071"/>
                    <a:pt x="4904" y="8740"/>
                    <a:pt x="4803" y="10041"/>
                  </a:cubicBezTo>
                  <a:cubicBezTo>
                    <a:pt x="4735" y="10726"/>
                    <a:pt x="3561" y="10892"/>
                    <a:pt x="2434" y="10892"/>
                  </a:cubicBezTo>
                  <a:cubicBezTo>
                    <a:pt x="1363" y="10892"/>
                    <a:pt x="334" y="10742"/>
                    <a:pt x="334" y="10742"/>
                  </a:cubicBezTo>
                  <a:lnTo>
                    <a:pt x="0" y="14144"/>
                  </a:lnTo>
                  <a:cubicBezTo>
                    <a:pt x="0" y="14144"/>
                    <a:pt x="1824" y="14756"/>
                    <a:pt x="3866" y="14756"/>
                  </a:cubicBezTo>
                  <a:cubicBezTo>
                    <a:pt x="5424" y="14756"/>
                    <a:pt x="7109" y="14400"/>
                    <a:pt x="8206" y="13144"/>
                  </a:cubicBezTo>
                  <a:cubicBezTo>
                    <a:pt x="11375" y="9508"/>
                    <a:pt x="1668" y="1"/>
                    <a:pt x="1668" y="1"/>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787" name="Google Shape;787;p75"/>
            <p:cNvSpPr/>
            <p:nvPr/>
          </p:nvSpPr>
          <p:spPr>
            <a:xfrm>
              <a:off x="4993900" y="2069750"/>
              <a:ext cx="52175" cy="33925"/>
            </a:xfrm>
            <a:custGeom>
              <a:avLst/>
              <a:gdLst/>
              <a:ahLst/>
              <a:cxnLst/>
              <a:rect l="l" t="t" r="r" b="b"/>
              <a:pathLst>
                <a:path w="2087" h="1357" extrusionOk="0">
                  <a:moveTo>
                    <a:pt x="49" y="1"/>
                  </a:moveTo>
                  <a:cubicBezTo>
                    <a:pt x="21" y="1"/>
                    <a:pt x="1" y="79"/>
                    <a:pt x="29" y="107"/>
                  </a:cubicBezTo>
                  <a:cubicBezTo>
                    <a:pt x="763" y="408"/>
                    <a:pt x="1430" y="808"/>
                    <a:pt x="2064" y="1342"/>
                  </a:cubicBezTo>
                  <a:cubicBezTo>
                    <a:pt x="1497" y="808"/>
                    <a:pt x="830" y="341"/>
                    <a:pt x="63" y="7"/>
                  </a:cubicBezTo>
                  <a:cubicBezTo>
                    <a:pt x="58" y="3"/>
                    <a:pt x="53" y="1"/>
                    <a:pt x="49" y="1"/>
                  </a:cubicBezTo>
                  <a:close/>
                  <a:moveTo>
                    <a:pt x="2064" y="1342"/>
                  </a:moveTo>
                  <a:cubicBezTo>
                    <a:pt x="2064" y="1353"/>
                    <a:pt x="2068" y="1356"/>
                    <a:pt x="2071" y="1356"/>
                  </a:cubicBezTo>
                  <a:cubicBezTo>
                    <a:pt x="2079" y="1356"/>
                    <a:pt x="2086" y="1342"/>
                    <a:pt x="2064" y="1342"/>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8" name="Google Shape;788;p75"/>
            <p:cNvSpPr/>
            <p:nvPr/>
          </p:nvSpPr>
          <p:spPr>
            <a:xfrm>
              <a:off x="5000700" y="2072075"/>
              <a:ext cx="23975" cy="28725"/>
            </a:xfrm>
            <a:custGeom>
              <a:avLst/>
              <a:gdLst/>
              <a:ahLst/>
              <a:cxnLst/>
              <a:rect l="l" t="t" r="r" b="b"/>
              <a:pathLst>
                <a:path w="959" h="1149" extrusionOk="0">
                  <a:moveTo>
                    <a:pt x="42" y="1"/>
                  </a:moveTo>
                  <a:cubicBezTo>
                    <a:pt x="10" y="1"/>
                    <a:pt x="1" y="24"/>
                    <a:pt x="24" y="48"/>
                  </a:cubicBezTo>
                  <a:cubicBezTo>
                    <a:pt x="158" y="248"/>
                    <a:pt x="324" y="415"/>
                    <a:pt x="458" y="581"/>
                  </a:cubicBezTo>
                  <a:cubicBezTo>
                    <a:pt x="591" y="748"/>
                    <a:pt x="758" y="915"/>
                    <a:pt x="858" y="1148"/>
                  </a:cubicBezTo>
                  <a:cubicBezTo>
                    <a:pt x="925" y="1148"/>
                    <a:pt x="958" y="1082"/>
                    <a:pt x="958" y="1082"/>
                  </a:cubicBezTo>
                  <a:cubicBezTo>
                    <a:pt x="791" y="915"/>
                    <a:pt x="658" y="715"/>
                    <a:pt x="491" y="515"/>
                  </a:cubicBezTo>
                  <a:cubicBezTo>
                    <a:pt x="391" y="348"/>
                    <a:pt x="258" y="114"/>
                    <a:pt x="91" y="14"/>
                  </a:cubicBezTo>
                  <a:cubicBezTo>
                    <a:pt x="71" y="5"/>
                    <a:pt x="55" y="1"/>
                    <a:pt x="4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9" name="Google Shape;789;p75"/>
            <p:cNvSpPr/>
            <p:nvPr/>
          </p:nvSpPr>
          <p:spPr>
            <a:xfrm>
              <a:off x="4751950" y="1547625"/>
              <a:ext cx="242700" cy="184025"/>
            </a:xfrm>
            <a:custGeom>
              <a:avLst/>
              <a:gdLst/>
              <a:ahLst/>
              <a:cxnLst/>
              <a:rect l="l" t="t" r="r" b="b"/>
              <a:pathLst>
                <a:path w="9708" h="7361" extrusionOk="0">
                  <a:moveTo>
                    <a:pt x="5833" y="1"/>
                  </a:moveTo>
                  <a:cubicBezTo>
                    <a:pt x="5457" y="1"/>
                    <a:pt x="5071" y="96"/>
                    <a:pt x="4737" y="311"/>
                  </a:cubicBezTo>
                  <a:cubicBezTo>
                    <a:pt x="4597" y="289"/>
                    <a:pt x="4456" y="279"/>
                    <a:pt x="4316" y="279"/>
                  </a:cubicBezTo>
                  <a:cubicBezTo>
                    <a:pt x="3392" y="279"/>
                    <a:pt x="2488" y="732"/>
                    <a:pt x="1735" y="1312"/>
                  </a:cubicBezTo>
                  <a:cubicBezTo>
                    <a:pt x="1168" y="1779"/>
                    <a:pt x="601" y="2346"/>
                    <a:pt x="334" y="3046"/>
                  </a:cubicBezTo>
                  <a:cubicBezTo>
                    <a:pt x="34" y="3780"/>
                    <a:pt x="0" y="4614"/>
                    <a:pt x="367" y="5281"/>
                  </a:cubicBezTo>
                  <a:cubicBezTo>
                    <a:pt x="663" y="5818"/>
                    <a:pt x="1239" y="6182"/>
                    <a:pt x="1817" y="6182"/>
                  </a:cubicBezTo>
                  <a:cubicBezTo>
                    <a:pt x="1958" y="6182"/>
                    <a:pt x="2099" y="6161"/>
                    <a:pt x="2235" y="6115"/>
                  </a:cubicBezTo>
                  <a:lnTo>
                    <a:pt x="4437" y="5848"/>
                  </a:lnTo>
                  <a:cubicBezTo>
                    <a:pt x="5104" y="6649"/>
                    <a:pt x="6038" y="7249"/>
                    <a:pt x="7072" y="7349"/>
                  </a:cubicBezTo>
                  <a:cubicBezTo>
                    <a:pt x="7147" y="7356"/>
                    <a:pt x="7223" y="7360"/>
                    <a:pt x="7298" y="7360"/>
                  </a:cubicBezTo>
                  <a:cubicBezTo>
                    <a:pt x="8267" y="7360"/>
                    <a:pt x="9267" y="6776"/>
                    <a:pt x="9607" y="5848"/>
                  </a:cubicBezTo>
                  <a:cubicBezTo>
                    <a:pt x="9641" y="5715"/>
                    <a:pt x="9707" y="5548"/>
                    <a:pt x="9607" y="5448"/>
                  </a:cubicBezTo>
                  <a:cubicBezTo>
                    <a:pt x="9440" y="5148"/>
                    <a:pt x="8907" y="5348"/>
                    <a:pt x="8740" y="5048"/>
                  </a:cubicBezTo>
                  <a:cubicBezTo>
                    <a:pt x="9140" y="4981"/>
                    <a:pt x="9540" y="4614"/>
                    <a:pt x="9707" y="4180"/>
                  </a:cubicBezTo>
                  <a:cubicBezTo>
                    <a:pt x="9374" y="4047"/>
                    <a:pt x="9040" y="3980"/>
                    <a:pt x="8707" y="3847"/>
                  </a:cubicBezTo>
                  <a:cubicBezTo>
                    <a:pt x="9073" y="3680"/>
                    <a:pt x="9307" y="3346"/>
                    <a:pt x="9440" y="2979"/>
                  </a:cubicBezTo>
                  <a:cubicBezTo>
                    <a:pt x="9507" y="2846"/>
                    <a:pt x="9507" y="2713"/>
                    <a:pt x="9440" y="2646"/>
                  </a:cubicBezTo>
                  <a:cubicBezTo>
                    <a:pt x="9374" y="2512"/>
                    <a:pt x="9207" y="2479"/>
                    <a:pt x="9073" y="2479"/>
                  </a:cubicBezTo>
                  <a:cubicBezTo>
                    <a:pt x="8707" y="2479"/>
                    <a:pt x="8273" y="2446"/>
                    <a:pt x="7973" y="2179"/>
                  </a:cubicBezTo>
                  <a:cubicBezTo>
                    <a:pt x="7706" y="1879"/>
                    <a:pt x="7606" y="1478"/>
                    <a:pt x="7439" y="1111"/>
                  </a:cubicBezTo>
                  <a:cubicBezTo>
                    <a:pt x="7239" y="611"/>
                    <a:pt x="6772" y="211"/>
                    <a:pt x="6271" y="44"/>
                  </a:cubicBezTo>
                  <a:cubicBezTo>
                    <a:pt x="6129" y="16"/>
                    <a:pt x="5982" y="1"/>
                    <a:pt x="5833"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790" name="Google Shape;790;p75"/>
            <p:cNvSpPr/>
            <p:nvPr/>
          </p:nvSpPr>
          <p:spPr>
            <a:xfrm>
              <a:off x="4789475" y="1567975"/>
              <a:ext cx="171800" cy="173050"/>
            </a:xfrm>
            <a:custGeom>
              <a:avLst/>
              <a:gdLst/>
              <a:ahLst/>
              <a:cxnLst/>
              <a:rect l="l" t="t" r="r" b="b"/>
              <a:pathLst>
                <a:path w="6872" h="6922" extrusionOk="0">
                  <a:moveTo>
                    <a:pt x="3688" y="1"/>
                  </a:moveTo>
                  <a:cubicBezTo>
                    <a:pt x="2475" y="1"/>
                    <a:pt x="1353" y="780"/>
                    <a:pt x="1001" y="1999"/>
                  </a:cubicBezTo>
                  <a:cubicBezTo>
                    <a:pt x="401" y="3967"/>
                    <a:pt x="0" y="6302"/>
                    <a:pt x="2169" y="6735"/>
                  </a:cubicBezTo>
                  <a:cubicBezTo>
                    <a:pt x="2715" y="6865"/>
                    <a:pt x="3185" y="6922"/>
                    <a:pt x="3590" y="6922"/>
                  </a:cubicBezTo>
                  <a:cubicBezTo>
                    <a:pt x="5484" y="6922"/>
                    <a:pt x="5958" y="5680"/>
                    <a:pt x="6205" y="4801"/>
                  </a:cubicBezTo>
                  <a:cubicBezTo>
                    <a:pt x="6505" y="3700"/>
                    <a:pt x="6872" y="865"/>
                    <a:pt x="4570" y="131"/>
                  </a:cubicBezTo>
                  <a:lnTo>
                    <a:pt x="4537" y="131"/>
                  </a:lnTo>
                  <a:cubicBezTo>
                    <a:pt x="4255" y="43"/>
                    <a:pt x="3969" y="1"/>
                    <a:pt x="3688"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91" name="Google Shape;791;p75"/>
            <p:cNvSpPr/>
            <p:nvPr/>
          </p:nvSpPr>
          <p:spPr>
            <a:xfrm>
              <a:off x="4797800" y="1715500"/>
              <a:ext cx="97600" cy="111500"/>
            </a:xfrm>
            <a:custGeom>
              <a:avLst/>
              <a:gdLst/>
              <a:ahLst/>
              <a:cxnLst/>
              <a:rect l="l" t="t" r="r" b="b"/>
              <a:pathLst>
                <a:path w="3904" h="4460" extrusionOk="0">
                  <a:moveTo>
                    <a:pt x="668" y="0"/>
                  </a:moveTo>
                  <a:lnTo>
                    <a:pt x="168" y="2736"/>
                  </a:lnTo>
                  <a:cubicBezTo>
                    <a:pt x="1" y="3503"/>
                    <a:pt x="668" y="4304"/>
                    <a:pt x="1569" y="4437"/>
                  </a:cubicBezTo>
                  <a:cubicBezTo>
                    <a:pt x="1661" y="4452"/>
                    <a:pt x="1753" y="4460"/>
                    <a:pt x="1843" y="4460"/>
                  </a:cubicBezTo>
                  <a:cubicBezTo>
                    <a:pt x="2531" y="4460"/>
                    <a:pt x="3122" y="4026"/>
                    <a:pt x="3270" y="3436"/>
                  </a:cubicBezTo>
                  <a:lnTo>
                    <a:pt x="3904" y="768"/>
                  </a:lnTo>
                  <a:lnTo>
                    <a:pt x="668" y="0"/>
                  </a:ln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92" name="Google Shape;792;p75"/>
            <p:cNvSpPr/>
            <p:nvPr/>
          </p:nvSpPr>
          <p:spPr>
            <a:xfrm>
              <a:off x="4778750" y="1630450"/>
              <a:ext cx="44100" cy="53400"/>
            </a:xfrm>
            <a:custGeom>
              <a:avLst/>
              <a:gdLst/>
              <a:ahLst/>
              <a:cxnLst/>
              <a:rect l="l" t="t" r="r" b="b"/>
              <a:pathLst>
                <a:path w="1764" h="2136" extrusionOk="0">
                  <a:moveTo>
                    <a:pt x="983" y="1"/>
                  </a:moveTo>
                  <a:cubicBezTo>
                    <a:pt x="690" y="1"/>
                    <a:pt x="435" y="256"/>
                    <a:pt x="296" y="534"/>
                  </a:cubicBezTo>
                  <a:cubicBezTo>
                    <a:pt x="1" y="1190"/>
                    <a:pt x="318" y="2136"/>
                    <a:pt x="1122" y="2136"/>
                  </a:cubicBezTo>
                  <a:cubicBezTo>
                    <a:pt x="1135" y="2136"/>
                    <a:pt x="1149" y="2135"/>
                    <a:pt x="1163" y="2135"/>
                  </a:cubicBezTo>
                  <a:lnTo>
                    <a:pt x="1630" y="667"/>
                  </a:lnTo>
                  <a:cubicBezTo>
                    <a:pt x="1764" y="400"/>
                    <a:pt x="1363" y="133"/>
                    <a:pt x="1163" y="33"/>
                  </a:cubicBezTo>
                  <a:cubicBezTo>
                    <a:pt x="1102" y="11"/>
                    <a:pt x="1042" y="1"/>
                    <a:pt x="983"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93" name="Google Shape;793;p75"/>
            <p:cNvSpPr/>
            <p:nvPr/>
          </p:nvSpPr>
          <p:spPr>
            <a:xfrm>
              <a:off x="4844050" y="1631275"/>
              <a:ext cx="8000" cy="5800"/>
            </a:xfrm>
            <a:custGeom>
              <a:avLst/>
              <a:gdLst/>
              <a:ahLst/>
              <a:cxnLst/>
              <a:rect l="l" t="t" r="r" b="b"/>
              <a:pathLst>
                <a:path w="320" h="232" extrusionOk="0">
                  <a:moveTo>
                    <a:pt x="186" y="0"/>
                  </a:moveTo>
                  <a:cubicBezTo>
                    <a:pt x="119" y="0"/>
                    <a:pt x="86" y="0"/>
                    <a:pt x="52" y="34"/>
                  </a:cubicBezTo>
                  <a:cubicBezTo>
                    <a:pt x="0" y="112"/>
                    <a:pt x="91" y="231"/>
                    <a:pt x="165" y="231"/>
                  </a:cubicBezTo>
                  <a:cubicBezTo>
                    <a:pt x="185" y="231"/>
                    <a:pt x="205" y="222"/>
                    <a:pt x="219" y="201"/>
                  </a:cubicBezTo>
                  <a:cubicBezTo>
                    <a:pt x="219" y="184"/>
                    <a:pt x="227" y="175"/>
                    <a:pt x="232" y="175"/>
                  </a:cubicBezTo>
                  <a:lnTo>
                    <a:pt x="232" y="175"/>
                  </a:lnTo>
                  <a:cubicBezTo>
                    <a:pt x="236" y="175"/>
                    <a:pt x="236" y="184"/>
                    <a:pt x="219" y="201"/>
                  </a:cubicBezTo>
                  <a:cubicBezTo>
                    <a:pt x="319" y="134"/>
                    <a:pt x="252" y="34"/>
                    <a:pt x="219"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94" name="Google Shape;794;p75"/>
            <p:cNvSpPr/>
            <p:nvPr/>
          </p:nvSpPr>
          <p:spPr>
            <a:xfrm>
              <a:off x="4911950" y="1641600"/>
              <a:ext cx="8475" cy="5550"/>
            </a:xfrm>
            <a:custGeom>
              <a:avLst/>
              <a:gdLst/>
              <a:ahLst/>
              <a:cxnLst/>
              <a:rect l="l" t="t" r="r" b="b"/>
              <a:pathLst>
                <a:path w="339" h="222" extrusionOk="0">
                  <a:moveTo>
                    <a:pt x="203" y="1"/>
                  </a:moveTo>
                  <a:cubicBezTo>
                    <a:pt x="74" y="1"/>
                    <a:pt x="0" y="221"/>
                    <a:pt x="172" y="221"/>
                  </a:cubicBezTo>
                  <a:cubicBezTo>
                    <a:pt x="305" y="221"/>
                    <a:pt x="338" y="88"/>
                    <a:pt x="272" y="21"/>
                  </a:cubicBezTo>
                  <a:cubicBezTo>
                    <a:pt x="248" y="7"/>
                    <a:pt x="225" y="1"/>
                    <a:pt x="20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95" name="Google Shape;795;p75"/>
            <p:cNvSpPr/>
            <p:nvPr/>
          </p:nvSpPr>
          <p:spPr>
            <a:xfrm>
              <a:off x="4823875" y="1729100"/>
              <a:ext cx="63150" cy="16250"/>
            </a:xfrm>
            <a:custGeom>
              <a:avLst/>
              <a:gdLst/>
              <a:ahLst/>
              <a:cxnLst/>
              <a:rect l="l" t="t" r="r" b="b"/>
              <a:pathLst>
                <a:path w="2526" h="650" extrusionOk="0">
                  <a:moveTo>
                    <a:pt x="35" y="1"/>
                  </a:moveTo>
                  <a:cubicBezTo>
                    <a:pt x="13" y="1"/>
                    <a:pt x="0" y="57"/>
                    <a:pt x="25" y="57"/>
                  </a:cubicBezTo>
                  <a:cubicBezTo>
                    <a:pt x="664" y="445"/>
                    <a:pt x="1302" y="649"/>
                    <a:pt x="2017" y="649"/>
                  </a:cubicBezTo>
                  <a:cubicBezTo>
                    <a:pt x="2161" y="649"/>
                    <a:pt x="2309" y="641"/>
                    <a:pt x="2460" y="624"/>
                  </a:cubicBezTo>
                  <a:cubicBezTo>
                    <a:pt x="2518" y="624"/>
                    <a:pt x="2526" y="550"/>
                    <a:pt x="2485" y="550"/>
                  </a:cubicBezTo>
                  <a:cubicBezTo>
                    <a:pt x="2478" y="550"/>
                    <a:pt x="2470" y="552"/>
                    <a:pt x="2460" y="557"/>
                  </a:cubicBezTo>
                  <a:cubicBezTo>
                    <a:pt x="2391" y="560"/>
                    <a:pt x="2322" y="561"/>
                    <a:pt x="2253" y="561"/>
                  </a:cubicBezTo>
                  <a:cubicBezTo>
                    <a:pt x="1489" y="561"/>
                    <a:pt x="732" y="391"/>
                    <a:pt x="59" y="24"/>
                  </a:cubicBezTo>
                  <a:cubicBezTo>
                    <a:pt x="50" y="7"/>
                    <a:pt x="42" y="1"/>
                    <a:pt x="35"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96" name="Google Shape;796;p75"/>
            <p:cNvSpPr/>
            <p:nvPr/>
          </p:nvSpPr>
          <p:spPr>
            <a:xfrm>
              <a:off x="4861200" y="1562250"/>
              <a:ext cx="90925" cy="68425"/>
            </a:xfrm>
            <a:custGeom>
              <a:avLst/>
              <a:gdLst/>
              <a:ahLst/>
              <a:cxnLst/>
              <a:rect l="l" t="t" r="r" b="b"/>
              <a:pathLst>
                <a:path w="3637" h="2737" extrusionOk="0">
                  <a:moveTo>
                    <a:pt x="703" y="1"/>
                  </a:moveTo>
                  <a:cubicBezTo>
                    <a:pt x="464" y="1"/>
                    <a:pt x="227" y="31"/>
                    <a:pt x="0" y="93"/>
                  </a:cubicBezTo>
                  <a:lnTo>
                    <a:pt x="134" y="126"/>
                  </a:lnTo>
                  <a:cubicBezTo>
                    <a:pt x="367" y="727"/>
                    <a:pt x="667" y="1260"/>
                    <a:pt x="1068" y="1761"/>
                  </a:cubicBezTo>
                  <a:cubicBezTo>
                    <a:pt x="1501" y="2228"/>
                    <a:pt x="2035" y="2595"/>
                    <a:pt x="2669" y="2728"/>
                  </a:cubicBezTo>
                  <a:cubicBezTo>
                    <a:pt x="2702" y="2728"/>
                    <a:pt x="2752" y="2736"/>
                    <a:pt x="2798" y="2736"/>
                  </a:cubicBezTo>
                  <a:cubicBezTo>
                    <a:pt x="2844" y="2736"/>
                    <a:pt x="2886" y="2728"/>
                    <a:pt x="2902" y="2695"/>
                  </a:cubicBezTo>
                  <a:cubicBezTo>
                    <a:pt x="2969" y="2628"/>
                    <a:pt x="2969" y="2528"/>
                    <a:pt x="2902" y="2461"/>
                  </a:cubicBezTo>
                  <a:cubicBezTo>
                    <a:pt x="2894" y="2444"/>
                    <a:pt x="2885" y="2429"/>
                    <a:pt x="2875" y="2415"/>
                  </a:cubicBezTo>
                  <a:lnTo>
                    <a:pt x="2875" y="2415"/>
                  </a:lnTo>
                  <a:cubicBezTo>
                    <a:pt x="3020" y="2523"/>
                    <a:pt x="3187" y="2603"/>
                    <a:pt x="3336" y="2628"/>
                  </a:cubicBezTo>
                  <a:cubicBezTo>
                    <a:pt x="3374" y="2628"/>
                    <a:pt x="3423" y="2650"/>
                    <a:pt x="3464" y="2650"/>
                  </a:cubicBezTo>
                  <a:cubicBezTo>
                    <a:pt x="3495" y="2650"/>
                    <a:pt x="3522" y="2637"/>
                    <a:pt x="3536" y="2595"/>
                  </a:cubicBezTo>
                  <a:cubicBezTo>
                    <a:pt x="3636" y="2528"/>
                    <a:pt x="3636" y="2428"/>
                    <a:pt x="3569" y="2294"/>
                  </a:cubicBezTo>
                  <a:cubicBezTo>
                    <a:pt x="3403" y="1561"/>
                    <a:pt x="2969" y="860"/>
                    <a:pt x="2235" y="426"/>
                  </a:cubicBezTo>
                  <a:cubicBezTo>
                    <a:pt x="1774" y="150"/>
                    <a:pt x="1234" y="1"/>
                    <a:pt x="703"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797" name="Google Shape;797;p75"/>
            <p:cNvSpPr/>
            <p:nvPr/>
          </p:nvSpPr>
          <p:spPr>
            <a:xfrm>
              <a:off x="4879525" y="1630450"/>
              <a:ext cx="18375" cy="46950"/>
            </a:xfrm>
            <a:custGeom>
              <a:avLst/>
              <a:gdLst/>
              <a:ahLst/>
              <a:cxnLst/>
              <a:rect l="l" t="t" r="r" b="b"/>
              <a:pathLst>
                <a:path w="735" h="1878" extrusionOk="0">
                  <a:moveTo>
                    <a:pt x="101" y="0"/>
                  </a:moveTo>
                  <a:cubicBezTo>
                    <a:pt x="1" y="467"/>
                    <a:pt x="1" y="901"/>
                    <a:pt x="68" y="1401"/>
                  </a:cubicBezTo>
                  <a:cubicBezTo>
                    <a:pt x="68" y="1468"/>
                    <a:pt x="101" y="1501"/>
                    <a:pt x="134" y="1501"/>
                  </a:cubicBezTo>
                  <a:cubicBezTo>
                    <a:pt x="175" y="1491"/>
                    <a:pt x="207" y="1478"/>
                    <a:pt x="234" y="1467"/>
                  </a:cubicBezTo>
                  <a:lnTo>
                    <a:pt x="234" y="1467"/>
                  </a:lnTo>
                  <a:lnTo>
                    <a:pt x="234" y="1468"/>
                  </a:lnTo>
                  <a:cubicBezTo>
                    <a:pt x="234" y="1467"/>
                    <a:pt x="234" y="1467"/>
                    <a:pt x="234" y="1467"/>
                  </a:cubicBezTo>
                  <a:lnTo>
                    <a:pt x="234" y="1467"/>
                  </a:lnTo>
                  <a:cubicBezTo>
                    <a:pt x="260" y="1456"/>
                    <a:pt x="282" y="1448"/>
                    <a:pt x="304" y="1448"/>
                  </a:cubicBezTo>
                  <a:cubicBezTo>
                    <a:pt x="333" y="1448"/>
                    <a:pt x="362" y="1462"/>
                    <a:pt x="401" y="1501"/>
                  </a:cubicBezTo>
                  <a:cubicBezTo>
                    <a:pt x="468" y="1635"/>
                    <a:pt x="301" y="1701"/>
                    <a:pt x="234" y="1801"/>
                  </a:cubicBezTo>
                  <a:cubicBezTo>
                    <a:pt x="181" y="1828"/>
                    <a:pt x="214" y="1877"/>
                    <a:pt x="264" y="1877"/>
                  </a:cubicBezTo>
                  <a:cubicBezTo>
                    <a:pt x="276" y="1877"/>
                    <a:pt x="288" y="1874"/>
                    <a:pt x="301" y="1868"/>
                  </a:cubicBezTo>
                  <a:cubicBezTo>
                    <a:pt x="435" y="1801"/>
                    <a:pt x="735" y="1534"/>
                    <a:pt x="668" y="1368"/>
                  </a:cubicBezTo>
                  <a:cubicBezTo>
                    <a:pt x="644" y="1284"/>
                    <a:pt x="586" y="1256"/>
                    <a:pt x="515" y="1256"/>
                  </a:cubicBezTo>
                  <a:cubicBezTo>
                    <a:pt x="420" y="1256"/>
                    <a:pt x="303" y="1306"/>
                    <a:pt x="213" y="1341"/>
                  </a:cubicBezTo>
                  <a:lnTo>
                    <a:pt x="213" y="1341"/>
                  </a:lnTo>
                  <a:cubicBezTo>
                    <a:pt x="134" y="835"/>
                    <a:pt x="132" y="432"/>
                    <a:pt x="10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98" name="Google Shape;798;p75"/>
            <p:cNvSpPr/>
            <p:nvPr/>
          </p:nvSpPr>
          <p:spPr>
            <a:xfrm>
              <a:off x="4783625" y="1497275"/>
              <a:ext cx="76750" cy="78150"/>
            </a:xfrm>
            <a:custGeom>
              <a:avLst/>
              <a:gdLst/>
              <a:ahLst/>
              <a:cxnLst/>
              <a:rect l="l" t="t" r="r" b="b"/>
              <a:pathLst>
                <a:path w="3070" h="3126" extrusionOk="0">
                  <a:moveTo>
                    <a:pt x="1530" y="1"/>
                  </a:moveTo>
                  <a:cubicBezTo>
                    <a:pt x="1280" y="1"/>
                    <a:pt x="1029" y="62"/>
                    <a:pt x="801" y="190"/>
                  </a:cubicBezTo>
                  <a:cubicBezTo>
                    <a:pt x="301" y="490"/>
                    <a:pt x="1" y="1124"/>
                    <a:pt x="101" y="1691"/>
                  </a:cubicBezTo>
                  <a:cubicBezTo>
                    <a:pt x="168" y="2292"/>
                    <a:pt x="635" y="2692"/>
                    <a:pt x="1068" y="3125"/>
                  </a:cubicBezTo>
                  <a:lnTo>
                    <a:pt x="2336" y="2692"/>
                  </a:lnTo>
                  <a:cubicBezTo>
                    <a:pt x="2736" y="2458"/>
                    <a:pt x="2970" y="1991"/>
                    <a:pt x="3003" y="1524"/>
                  </a:cubicBezTo>
                  <a:cubicBezTo>
                    <a:pt x="3070" y="1057"/>
                    <a:pt x="2836" y="624"/>
                    <a:pt x="2469" y="323"/>
                  </a:cubicBezTo>
                  <a:cubicBezTo>
                    <a:pt x="2201" y="113"/>
                    <a:pt x="1867" y="1"/>
                    <a:pt x="1530"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799" name="Google Shape;799;p75"/>
            <p:cNvSpPr/>
            <p:nvPr/>
          </p:nvSpPr>
          <p:spPr>
            <a:xfrm>
              <a:off x="4789475" y="1543425"/>
              <a:ext cx="78000" cy="32000"/>
            </a:xfrm>
            <a:custGeom>
              <a:avLst/>
              <a:gdLst/>
              <a:ahLst/>
              <a:cxnLst/>
              <a:rect l="l" t="t" r="r" b="b"/>
              <a:pathLst>
                <a:path w="3120" h="1280" extrusionOk="0">
                  <a:moveTo>
                    <a:pt x="2917" y="0"/>
                  </a:moveTo>
                  <a:cubicBezTo>
                    <a:pt x="2902" y="0"/>
                    <a:pt x="2885" y="4"/>
                    <a:pt x="2869" y="12"/>
                  </a:cubicBezTo>
                  <a:cubicBezTo>
                    <a:pt x="1968" y="479"/>
                    <a:pt x="1068" y="879"/>
                    <a:pt x="100" y="1113"/>
                  </a:cubicBezTo>
                  <a:cubicBezTo>
                    <a:pt x="0" y="1146"/>
                    <a:pt x="34" y="1279"/>
                    <a:pt x="100" y="1279"/>
                  </a:cubicBezTo>
                  <a:cubicBezTo>
                    <a:pt x="1101" y="1113"/>
                    <a:pt x="2069" y="812"/>
                    <a:pt x="3003" y="279"/>
                  </a:cubicBezTo>
                  <a:cubicBezTo>
                    <a:pt x="3120" y="191"/>
                    <a:pt x="3031" y="0"/>
                    <a:pt x="291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00" name="Google Shape;800;p75"/>
            <p:cNvSpPr/>
            <p:nvPr/>
          </p:nvSpPr>
          <p:spPr>
            <a:xfrm>
              <a:off x="4875375" y="1671575"/>
              <a:ext cx="35050" cy="20875"/>
            </a:xfrm>
            <a:custGeom>
              <a:avLst/>
              <a:gdLst/>
              <a:ahLst/>
              <a:cxnLst/>
              <a:rect l="l" t="t" r="r" b="b"/>
              <a:pathLst>
                <a:path w="1402" h="835" extrusionOk="0">
                  <a:moveTo>
                    <a:pt x="1338" y="1"/>
                  </a:moveTo>
                  <a:cubicBezTo>
                    <a:pt x="1318" y="1"/>
                    <a:pt x="1301" y="9"/>
                    <a:pt x="1301" y="23"/>
                  </a:cubicBezTo>
                  <a:cubicBezTo>
                    <a:pt x="1199" y="458"/>
                    <a:pt x="841" y="736"/>
                    <a:pt x="438" y="736"/>
                  </a:cubicBezTo>
                  <a:cubicBezTo>
                    <a:pt x="317" y="736"/>
                    <a:pt x="191" y="711"/>
                    <a:pt x="67" y="657"/>
                  </a:cubicBezTo>
                  <a:cubicBezTo>
                    <a:pt x="0" y="657"/>
                    <a:pt x="0" y="723"/>
                    <a:pt x="0" y="723"/>
                  </a:cubicBezTo>
                  <a:cubicBezTo>
                    <a:pt x="153" y="800"/>
                    <a:pt x="309" y="835"/>
                    <a:pt x="460" y="835"/>
                  </a:cubicBezTo>
                  <a:cubicBezTo>
                    <a:pt x="905" y="835"/>
                    <a:pt x="1302" y="529"/>
                    <a:pt x="1401" y="56"/>
                  </a:cubicBezTo>
                  <a:cubicBezTo>
                    <a:pt x="1401" y="17"/>
                    <a:pt x="1367" y="1"/>
                    <a:pt x="133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grpSp>
      <p:sp>
        <p:nvSpPr>
          <p:cNvPr id="801" name="Google Shape;801;p75"/>
          <p:cNvSpPr txBox="1"/>
          <p:nvPr/>
        </p:nvSpPr>
        <p:spPr>
          <a:xfrm>
            <a:off x="245900" y="1493534"/>
            <a:ext cx="10408400" cy="5059743"/>
          </a:xfrm>
          <a:prstGeom prst="rect">
            <a:avLst/>
          </a:prstGeom>
          <a:noFill/>
          <a:ln>
            <a:noFill/>
          </a:ln>
        </p:spPr>
        <p:txBody>
          <a:bodyPr spcFirstLastPara="1" wrap="square" lIns="121900" tIns="121900" rIns="121900" bIns="121900" anchor="t" anchorCtr="0">
            <a:sp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lnSpc>
                <a:spcPct val="115000"/>
              </a:lnSpc>
            </a:pPr>
            <a:r>
              <a:rPr lang="en" sz="1467">
                <a:solidFill>
                  <a:schemeClr val="dk1"/>
                </a:solidFill>
                <a:latin typeface="Archivo"/>
                <a:ea typeface="Archivo"/>
                <a:cs typeface="Archivo"/>
                <a:sym typeface="Archivo"/>
              </a:rPr>
              <a:t>Jennifer is a 38-year-old cybersecurity enthusiast and holds a master’s degree from UC Davis specializing in cybersecurity and has been working in the domain for over 4 years. She is married and has a son; Jennifer loves to paint and enjoys gazing at abstract painting. She has experience in working as a principal threat analyst and SOC analyst* (Security Operations Center) and was hired by CyberSIEM for the SOC Analyst role. Jennifer’s job as internal SOC analyst role involves the execution of end-to-end RBAC validation and checking if any of the threat detection and incident response workflows have broken due to a regression. She is always looking for innovative solutions to enhance the competitive posture of her organization. She directly reports to Alex Hart, Security Manager of the internal SOC team.</a:t>
            </a:r>
            <a:endParaRPr sz="1467">
              <a:solidFill>
                <a:schemeClr val="dk1"/>
              </a:solidFill>
              <a:latin typeface="Archivo"/>
              <a:ea typeface="Archivo"/>
              <a:cs typeface="Archivo"/>
              <a:sym typeface="Archivo"/>
            </a:endParaRPr>
          </a:p>
          <a:p>
            <a:pPr algn="just">
              <a:lnSpc>
                <a:spcPct val="115000"/>
              </a:lnSpc>
            </a:pPr>
            <a:endParaRPr sz="1467">
              <a:solidFill>
                <a:schemeClr val="dk1"/>
              </a:solidFill>
              <a:latin typeface="Archivo"/>
              <a:ea typeface="Archivo"/>
              <a:cs typeface="Archivo"/>
              <a:sym typeface="Archivo"/>
            </a:endParaRPr>
          </a:p>
          <a:p>
            <a:pPr algn="just">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Testing: </a:t>
            </a:r>
            <a:r>
              <a:rPr lang="en" sz="1467">
                <a:solidFill>
                  <a:schemeClr val="dk1"/>
                </a:solidFill>
                <a:latin typeface="Archivo"/>
                <a:ea typeface="Archivo"/>
                <a:cs typeface="Archivo"/>
                <a:sym typeface="Archivo"/>
              </a:rPr>
              <a:t>  Evaluate the CyberSIEM product against a set of end-to-end RBAC enabled regression use cases</a:t>
            </a:r>
            <a:endParaRPr sz="1467">
              <a:solidFill>
                <a:schemeClr val="dk1"/>
              </a:solidFill>
              <a:latin typeface="Archivo"/>
              <a:ea typeface="Archivo"/>
              <a:cs typeface="Archivo"/>
              <a:sym typeface="Archivo"/>
            </a:endParaRPr>
          </a:p>
          <a:p>
            <a:pPr marL="609585" indent="-397923" algn="just">
              <a:lnSpc>
                <a:spcPct val="115000"/>
              </a:lnSpc>
              <a:buClr>
                <a:schemeClr val="dk1"/>
              </a:buClr>
              <a:buSzPts val="1100"/>
              <a:buFont typeface="Archivo"/>
              <a:buChar char="●"/>
            </a:pPr>
            <a:r>
              <a:rPr lang="en" sz="1467">
                <a:solidFill>
                  <a:schemeClr val="dk1"/>
                </a:solidFill>
                <a:latin typeface="Archivo"/>
                <a:ea typeface="Archivo"/>
                <a:cs typeface="Archivo"/>
                <a:sym typeface="Archivo"/>
              </a:rPr>
              <a:t> Effectively manage and analyze security events and incidents in real-time using the  SIEM product</a:t>
            </a:r>
            <a:endParaRPr sz="1467">
              <a:solidFill>
                <a:schemeClr val="dk1"/>
              </a:solidFill>
              <a:latin typeface="Archivo"/>
              <a:ea typeface="Archivo"/>
              <a:cs typeface="Archivo"/>
              <a:sym typeface="Archivo"/>
            </a:endParaRPr>
          </a:p>
          <a:p>
            <a:pPr marL="609585" indent="-397923" algn="just">
              <a:lnSpc>
                <a:spcPct val="115000"/>
              </a:lnSpc>
              <a:buClr>
                <a:schemeClr val="dk1"/>
              </a:buClr>
              <a:buSzPts val="1100"/>
              <a:buFont typeface="Archivo"/>
              <a:buChar char="●"/>
            </a:pPr>
            <a:r>
              <a:rPr lang="en" sz="1467">
                <a:solidFill>
                  <a:schemeClr val="dk1"/>
                </a:solidFill>
                <a:latin typeface="Archivo"/>
                <a:ea typeface="Archivo"/>
                <a:cs typeface="Archivo"/>
                <a:sym typeface="Archivo"/>
              </a:rPr>
              <a:t> Research the emerging threat landscape and prepare proof of concept on including newer simulations</a:t>
            </a:r>
            <a:endParaRPr sz="1467">
              <a:solidFill>
                <a:schemeClr val="dk1"/>
              </a:solidFill>
              <a:latin typeface="Archivo"/>
              <a:ea typeface="Archivo"/>
              <a:cs typeface="Archivo"/>
              <a:sym typeface="Archivo"/>
            </a:endParaRPr>
          </a:p>
          <a:p>
            <a:pPr marL="609585" indent="-397923" algn="just">
              <a:lnSpc>
                <a:spcPct val="115000"/>
              </a:lnSpc>
              <a:buClr>
                <a:schemeClr val="dk1"/>
              </a:buClr>
              <a:buSzPts val="1100"/>
              <a:buFont typeface="Archivo"/>
              <a:buChar char="●"/>
            </a:pPr>
            <a:r>
              <a:rPr lang="en" sz="1467">
                <a:solidFill>
                  <a:schemeClr val="dk1"/>
                </a:solidFill>
                <a:latin typeface="Archivo"/>
                <a:ea typeface="Archivo"/>
                <a:cs typeface="Archivo"/>
                <a:sym typeface="Archivo"/>
              </a:rPr>
              <a:t>Owner or original developer of the 300 manual tests that are to be automated</a:t>
            </a:r>
            <a:endParaRPr sz="1467">
              <a:solidFill>
                <a:schemeClr val="dk1"/>
              </a:solidFill>
              <a:latin typeface="Archivo"/>
              <a:ea typeface="Archivo"/>
              <a:cs typeface="Archivo"/>
              <a:sym typeface="Archivo"/>
            </a:endParaRPr>
          </a:p>
          <a:p>
            <a:pPr algn="just">
              <a:lnSpc>
                <a:spcPct val="115000"/>
              </a:lnSpc>
              <a:spcBef>
                <a:spcPts val="1600"/>
              </a:spcBef>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Struggles with manually validating huge sets of the end-to-end RBAC regression use cases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Sarah experiences challenges with alert fatigue, overwhelming data volumes, and manual processes that hinder efficient incident response</a:t>
            </a:r>
            <a:r>
              <a:rPr lang="en" sz="1467"/>
              <a:t>.</a:t>
            </a:r>
            <a:endParaRPr sz="1600" b="1">
              <a:solidFill>
                <a:schemeClr val="dk1"/>
              </a:solidFill>
              <a:latin typeface="Archivo"/>
              <a:ea typeface="Archivo"/>
              <a:cs typeface="Archivo"/>
              <a:sym typeface="Archivo"/>
            </a:endParaRPr>
          </a:p>
        </p:txBody>
      </p:sp>
      <p:sp>
        <p:nvSpPr>
          <p:cNvPr id="802" name="Google Shape;802;p75"/>
          <p:cNvSpPr txBox="1"/>
          <p:nvPr/>
        </p:nvSpPr>
        <p:spPr>
          <a:xfrm>
            <a:off x="10392100" y="5797300"/>
            <a:ext cx="1757600" cy="7636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1600">
              <a:solidFill>
                <a:schemeClr val="dk1"/>
              </a:solidFill>
              <a:latin typeface="Archivo"/>
              <a:ea typeface="Archivo"/>
              <a:cs typeface="Archivo"/>
              <a:sym typeface="Archivo"/>
            </a:endParaRPr>
          </a:p>
        </p:txBody>
      </p:sp>
      <p:sp>
        <p:nvSpPr>
          <p:cNvPr id="803" name="Google Shape;803;p75"/>
          <p:cNvSpPr txBox="1"/>
          <p:nvPr/>
        </p:nvSpPr>
        <p:spPr>
          <a:xfrm>
            <a:off x="359367" y="6430500"/>
            <a:ext cx="2969600" cy="164000"/>
          </a:xfrm>
          <a:prstGeom prst="rect">
            <a:avLst/>
          </a:prstGeom>
          <a:noFill/>
          <a:ln>
            <a:noFill/>
          </a:ln>
        </p:spPr>
        <p:txBody>
          <a:bodyPr spcFirstLastPara="1" wrap="square" lIns="121900" tIns="121900" rIns="121900" bIns="121900" anchor="t" anchorCtr="0">
            <a:noAutofit/>
          </a:bodyPr>
          <a:lstStyle/>
          <a:p>
            <a:r>
              <a:rPr lang="en" sz="1200">
                <a:solidFill>
                  <a:schemeClr val="dk1"/>
                </a:solidFill>
                <a:latin typeface="Archivo"/>
                <a:ea typeface="Archivo"/>
                <a:cs typeface="Archivo"/>
                <a:sym typeface="Archivo"/>
              </a:rPr>
              <a:t>*Security Operations Center</a:t>
            </a:r>
            <a:endParaRPr sz="1200">
              <a:solidFill>
                <a:schemeClr val="dk1"/>
              </a:solidFill>
              <a:latin typeface="Archivo"/>
              <a:ea typeface="Archivo"/>
              <a:cs typeface="Archivo"/>
              <a:sym typeface="Archivo"/>
            </a:endParaRPr>
          </a:p>
        </p:txBody>
      </p:sp>
      <p:sp>
        <p:nvSpPr>
          <p:cNvPr id="804" name="Google Shape;804;p75"/>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3304</Words>
  <Application>Microsoft Macintosh PowerPoint</Application>
  <PresentationFormat>Widescreen</PresentationFormat>
  <Paragraphs>293</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等线</vt:lpstr>
      <vt:lpstr>Aptos</vt:lpstr>
      <vt:lpstr>Aptos Display</vt:lpstr>
      <vt:lpstr>Archivo</vt:lpstr>
      <vt:lpstr>Archivo Medium</vt:lpstr>
      <vt:lpstr>Archivo Thin</vt:lpstr>
      <vt:lpstr>Arial</vt:lpstr>
      <vt:lpstr>Montserrat</vt:lpstr>
      <vt:lpstr>Poppins</vt:lpstr>
      <vt:lpstr>Office Theme</vt:lpstr>
      <vt:lpstr>Personas and User Stories</vt:lpstr>
      <vt:lpstr>Story Points</vt:lpstr>
      <vt:lpstr>DevOps Engineer - Jamie Teller</vt:lpstr>
      <vt:lpstr>PowerPoint Presentation</vt:lpstr>
      <vt:lpstr>IT DevTester - Brian Tran</vt:lpstr>
      <vt:lpstr>PowerPoint Presentation</vt:lpstr>
      <vt:lpstr>Product Engineer - Krista Adams</vt:lpstr>
      <vt:lpstr>PowerPoint Presentation</vt:lpstr>
      <vt:lpstr>SOC* Analyst -Jennifer Clark </vt:lpstr>
      <vt:lpstr>PowerPoint Presentation</vt:lpstr>
      <vt:lpstr>Security Manager -Alex Hart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 Labellarte</dc:creator>
  <cp:lastModifiedBy>Louis Labellarte</cp:lastModifiedBy>
  <cp:revision>1</cp:revision>
  <dcterms:created xsi:type="dcterms:W3CDTF">2024-09-08T21:20:41Z</dcterms:created>
  <dcterms:modified xsi:type="dcterms:W3CDTF">2024-09-08T21:21:25Z</dcterms:modified>
</cp:coreProperties>
</file>