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07A5-B699-2371-0A43-CEA76F0B9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2CB13-89A9-2A97-30F0-AD53B77A4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361A-CA0B-870D-71A4-DE275108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AF4C-467A-F1FA-0917-2F7A8C49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4F08-0CE3-0432-0EE1-5C3B6664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2F49-568C-0CB6-A1AA-00468E5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56F9-7E94-C78B-4745-C99664BC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5E852-6647-6BF9-BC72-486A57D6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FD8F-7BB2-585B-6DF6-39915763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A3E4-1126-2D1A-0047-3DC321BE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DBD8A-D01B-6FEF-1644-F64C2BB6A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39FE4-8C18-97B9-2669-B569A1CE6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4DBFB-1C9D-3C22-0935-71449FBD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613D-D35E-2E92-E668-ABC1CB92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D663-69A8-93C5-AB74-5286FC9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5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67AD-C4D8-9063-8A98-41229A57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43BD-C908-3F3E-67D5-D54D5B7B6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A03F-0E67-34B3-1986-D7C057FB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9836-3ED0-0DBD-8AA2-D5126230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F354-68D2-A140-8994-0234048B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EE75-EBBA-F640-6C23-A9C9BD17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B994-DBCD-BC20-C0DF-1D7520E3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7B30-F430-6594-B26A-0B3AAF91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8681-DF19-E586-166D-915C48DB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FE3D7-1197-0998-6F92-F8698663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7079-E922-43A0-CA9A-C9935F06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7F98-C319-5315-EE97-F3D5935C4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4A7F3-73F2-F1C3-D656-FFFAEF08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4828-333E-6978-B752-5BBDCEDB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E1A1-B392-F21A-8AE9-9661F627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1BFFE-8BA3-6B46-7451-56C3F888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7AAF-BE4B-9A22-62B5-808B8B4C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F2C3-8133-AEFD-C7DF-2178FB87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F719-276A-D43E-E43E-2A7BCDCD6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585BE-35F9-89A2-236C-5D4C4098F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F4AE9-FBCF-4D37-EFEE-DC5F13C5F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4D1CB-D140-4047-6291-2DC3CF47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BBA0D-4E98-3D68-41D0-B09DAFCC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6847F-47F2-6016-D59D-7ED243FB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7A64-D39E-40FB-E141-8D4D6212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FBD3B-8A63-D29A-D06B-3F36C395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4E616-8D45-F709-C27B-97AED66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336D-29CB-DCC1-9F34-F7F1B15B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1C227-4CA2-22F2-5CD7-87F8C12E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B47FA-3CEE-4CEA-CD4F-9A4490A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8C94A-DB76-70C6-B9B7-BE12C64C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0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990F-8765-31B2-A840-18055B1E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80FC-3951-25FB-A09B-2A389314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6E199-E627-6829-61D8-9A4D3C6DA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BB1E-E2C0-9799-27C7-FD252F14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0BA6A-554A-F02C-8421-66B79ACD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615B1-1698-B265-3874-E3491D73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3A93-FC55-8349-B6FB-2C6E1E1C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99116-41F4-5AE4-ACF9-03732565D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2384F-48AC-8045-FC89-E1F3107B4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D369A-359C-216E-7FEA-82409789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66AE-1286-96BF-EB2B-51DD8F04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D2B3B-C1F3-B875-3587-E60D913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35B2C-F9EF-B5E7-B29A-A35B3CF8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CD69-FC28-A233-B585-994D898C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B0A2-38F4-FD9C-1822-DB77F318E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D969-8817-4156-A1AF-C9DBD089596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13B5-A3A5-9BE3-2C9E-2AF69C9DD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3C2E-98B0-CE22-281D-873A49350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B6DC-4EA3-4CA9-B192-00E55BF1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C5506-90F3-18D5-F134-F4D5FBCC6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Journey Presentation-</a:t>
            </a:r>
            <a:br>
              <a:rPr lang="en-US" sz="8100"/>
            </a:br>
            <a:r>
              <a:rPr lang="en-US" sz="8100"/>
              <a:t>Custom Week 1</a:t>
            </a:r>
            <a:endParaRPr lang="en-US" sz="8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80A7-F8C7-07DD-4B24-7E285D919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By,</a:t>
            </a:r>
            <a:br>
              <a:rPr lang="en-US" dirty="0"/>
            </a:br>
            <a:r>
              <a:rPr lang="en-US" dirty="0"/>
              <a:t>Louie Antony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57D1-674A-E4B7-DCDB-A45E5D14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0C828-2BDC-79C8-CD04-4E991CBC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2FD58-73BD-A46A-204F-43AEF7D8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920"/>
            <a:ext cx="11353799" cy="50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1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B3DB-2C3A-D13D-36D9-0E0A9441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8194AD-D157-95DC-94A9-4641C872E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25" y="1825625"/>
            <a:ext cx="8208549" cy="4351338"/>
          </a:xfrm>
        </p:spPr>
      </p:pic>
    </p:spTree>
    <p:extLst>
      <p:ext uri="{BB962C8B-B14F-4D97-AF65-F5344CB8AC3E}">
        <p14:creationId xmlns:p14="http://schemas.microsoft.com/office/powerpoint/2010/main" val="335407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F92C-2A69-A5A5-EE32-54E24465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148081"/>
            <a:ext cx="9392920" cy="4621784"/>
          </a:xfrm>
        </p:spPr>
        <p:txBody>
          <a:bodyPr anchor="t">
            <a:normAutofit/>
          </a:bodyPr>
          <a:lstStyle/>
          <a:p>
            <a:pPr marL="3657600" lvl="8" indent="0">
              <a:buNone/>
            </a:pPr>
            <a:endParaRPr lang="en-US" sz="2400" dirty="0"/>
          </a:p>
          <a:p>
            <a:pPr marL="3657600" lvl="8" indent="0">
              <a:buNone/>
            </a:pP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991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Journey Presentation- Custom Week 1</vt:lpstr>
      <vt:lpstr>Loading the data </vt:lpstr>
      <vt:lpstr>Data Preprocessing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</dc:title>
  <dc:creator>Thalakottor, Louie A SBOBNG-PTIY/FEB</dc:creator>
  <cp:lastModifiedBy>Thalakottor, Louie A SBOBNG-PTIY/FEB</cp:lastModifiedBy>
  <cp:revision>12</cp:revision>
  <dcterms:created xsi:type="dcterms:W3CDTF">2023-08-24T06:33:19Z</dcterms:created>
  <dcterms:modified xsi:type="dcterms:W3CDTF">2023-09-20T14:14:14Z</dcterms:modified>
</cp:coreProperties>
</file>