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80" r:id="rId5"/>
    <p:sldId id="281" r:id="rId6"/>
    <p:sldId id="283" r:id="rId7"/>
    <p:sldId id="284" r:id="rId8"/>
    <p:sldId id="285" r:id="rId9"/>
    <p:sldId id="287" r:id="rId10"/>
    <p:sldId id="288" r:id="rId11"/>
    <p:sldId id="290" r:id="rId12"/>
    <p:sldId id="293" r:id="rId13"/>
    <p:sldId id="294" r:id="rId14"/>
    <p:sldId id="296" r:id="rId15"/>
    <p:sldId id="298" r:id="rId16"/>
    <p:sldId id="301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2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07A5-B699-2371-0A43-CEA76F0B9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2CB13-89A9-2A97-30F0-AD53B77A4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361A-CA0B-870D-71A4-DE275108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969-8817-4156-A1AF-C9DBD089596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4AF4C-467A-F1FA-0917-2F7A8C49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C4F08-0CE3-0432-0EE1-5C3B6664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B6DC-4EA3-4CA9-B192-00E55BF1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2F49-568C-0CB6-A1AA-00468E55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156F9-7E94-C78B-4745-C99664BC7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5E852-6647-6BF9-BC72-486A57D6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969-8817-4156-A1AF-C9DBD089596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BFD8F-7BB2-585B-6DF6-39915763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EA3E4-1126-2D1A-0047-3DC321BE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B6DC-4EA3-4CA9-B192-00E55BF1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6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DBD8A-D01B-6FEF-1644-F64C2BB6A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39FE4-8C18-97B9-2669-B569A1CE6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4DBFB-1C9D-3C22-0935-71449FBD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969-8817-4156-A1AF-C9DBD089596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0613D-D35E-2E92-E668-ABC1CB92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1D663-69A8-93C5-AB74-5286FC95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B6DC-4EA3-4CA9-B192-00E55BF1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5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567AD-C4D8-9063-8A98-41229A57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43BD-C908-3F3E-67D5-D54D5B7B6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2A03F-0E67-34B3-1986-D7C057FB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969-8817-4156-A1AF-C9DBD089596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59836-3ED0-0DBD-8AA2-D5126230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8F354-68D2-A140-8994-0234048B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B6DC-4EA3-4CA9-B192-00E55BF1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EE75-EBBA-F640-6C23-A9C9BD17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2B994-DBCD-BC20-C0DF-1D7520E31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87B30-F430-6594-B26A-0B3AAF91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969-8817-4156-A1AF-C9DBD089596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68681-DF19-E586-166D-915C48DB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FE3D7-1197-0998-6F92-F8698663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B6DC-4EA3-4CA9-B192-00E55BF1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7079-E922-43A0-CA9A-C9935F06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A7F98-C319-5315-EE97-F3D5935C4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4A7F3-73F2-F1C3-D656-FFFAEF086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94828-333E-6978-B752-5BBDCEDB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969-8817-4156-A1AF-C9DBD089596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E1A1-B392-F21A-8AE9-9661F627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1BFFE-8BA3-6B46-7451-56C3F888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B6DC-4EA3-4CA9-B192-00E55BF1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7AAF-BE4B-9A22-62B5-808B8B4C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EF2C3-8133-AEFD-C7DF-2178FB875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BF719-276A-D43E-E43E-2A7BCDCD6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585BE-35F9-89A2-236C-5D4C4098F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F4AE9-FBCF-4D37-EFEE-DC5F13C5F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4D1CB-D140-4047-6291-2DC3CF47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969-8817-4156-A1AF-C9DBD089596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BBA0D-4E98-3D68-41D0-B09DAFCC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76847F-47F2-6016-D59D-7ED243FB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B6DC-4EA3-4CA9-B192-00E55BF1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7A64-D39E-40FB-E141-8D4D6212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FBD3B-8A63-D29A-D06B-3F36C395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969-8817-4156-A1AF-C9DBD089596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4E616-8D45-F709-C27B-97AED666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336D-29CB-DCC1-9F34-F7F1B15B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B6DC-4EA3-4CA9-B192-00E55BF1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1C227-4CA2-22F2-5CD7-87F8C12E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969-8817-4156-A1AF-C9DBD089596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B47FA-3CEE-4CEA-CD4F-9A4490A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8C94A-DB76-70C6-B9B7-BE12C64C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B6DC-4EA3-4CA9-B192-00E55BF1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0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990F-8765-31B2-A840-18055B1E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680FC-3951-25FB-A09B-2A389314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6E199-E627-6829-61D8-9A4D3C6DA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ABB1E-E2C0-9799-27C7-FD252F14E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969-8817-4156-A1AF-C9DBD089596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0BA6A-554A-F02C-8421-66B79ACD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615B1-1698-B265-3874-E3491D73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B6DC-4EA3-4CA9-B192-00E55BF1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6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3A93-FC55-8349-B6FB-2C6E1E1C7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99116-41F4-5AE4-ACF9-03732565D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2384F-48AC-8045-FC89-E1F3107B4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D369A-359C-216E-7FEA-82409789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969-8817-4156-A1AF-C9DBD089596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366AE-1286-96BF-EB2B-51DD8F04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D2B3B-C1F3-B875-3587-E60D913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B6DC-4EA3-4CA9-B192-00E55BF1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8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35B2C-F9EF-B5E7-B29A-A35B3CF8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7CD69-FC28-A233-B585-994D898CA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7B0A2-38F4-FD9C-1822-DB77F318E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D969-8817-4156-A1AF-C9DBD089596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A13B5-A3A5-9BE3-2C9E-2AF69C9DD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93C2E-98B0-CE22-281D-873A49350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DB6DC-4EA3-4CA9-B192-00E55BF1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2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C5506-90F3-18D5-F134-F4D5FBCC6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100" dirty="0"/>
              <a:t>Journey Presentation-</a:t>
            </a:r>
            <a:br>
              <a:rPr lang="en-US" sz="8100" dirty="0"/>
            </a:br>
            <a:r>
              <a:rPr lang="en-US" sz="8100" dirty="0"/>
              <a:t>Custom 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D80A7-F8C7-07DD-4B24-7E285D919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By,</a:t>
            </a:r>
            <a:br>
              <a:rPr lang="en-US" dirty="0"/>
            </a:br>
            <a:r>
              <a:rPr lang="en-US" dirty="0"/>
              <a:t>Louie Antony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8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B2896-ECCE-AD75-F370-52BE9C9E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Creating a for each activity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40BC8B-7F17-DD4B-C788-4752B3453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34" y="3006226"/>
            <a:ext cx="5828261" cy="32492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670499-826E-8C5D-52EC-EBA40DD4D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3020796"/>
            <a:ext cx="5828261" cy="322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7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33AD8-181E-5853-3A50-0FAA8DE6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For each activity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E6618-F882-7324-76D0-8BD86F189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4" y="3013511"/>
            <a:ext cx="5828261" cy="323468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0CDE5C-9B31-6871-B779-839CA2B2E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2505" y="3013511"/>
            <a:ext cx="5828261" cy="323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27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157B6-3271-D410-421D-FB882578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each activity deployed successfully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254CAE-05E0-187C-443E-56C5DBF2F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116" y="2354239"/>
            <a:ext cx="7081768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3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B9CC0-91F9-13A5-C2D2-C81661A3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Creating a data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C42CB5-502F-0DCF-02AD-19A33D7DE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839" b="3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1E166C-171D-B4F7-A2E1-0BFDB649F1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465" b="2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92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D7A46-9840-3387-5ABC-3A208FA7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10053579" cy="1680519"/>
          </a:xfrm>
        </p:spPr>
        <p:txBody>
          <a:bodyPr>
            <a:normAutofit/>
          </a:bodyPr>
          <a:lstStyle/>
          <a:p>
            <a:r>
              <a:rPr lang="en-US" sz="4000" dirty="0"/>
              <a:t>Adding select and if conditions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DC777-EB5E-ECFB-1A35-D4E4F1A57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837145"/>
            <a:ext cx="5167185" cy="28807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0D4D84-8681-20E9-95F0-58F2B4E02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2837145"/>
            <a:ext cx="5167185" cy="288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74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79245A0-EF2A-46FE-AC09-8CD34B197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EB17D-9B40-248F-D36F-69173DF6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1345"/>
            <a:ext cx="10690186" cy="14880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Pipeline runs and monitoring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CAEFB0-FD63-91CF-85F8-4CA655B71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743" b="3"/>
          <a:stretch/>
        </p:blipFill>
        <p:spPr>
          <a:xfrm>
            <a:off x="176057" y="1845426"/>
            <a:ext cx="6827770" cy="42836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13F080-C0CA-2D34-D49E-CEC0CD634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678" r="1" b="1"/>
          <a:stretch/>
        </p:blipFill>
        <p:spPr>
          <a:xfrm>
            <a:off x="7179884" y="1845426"/>
            <a:ext cx="4810209" cy="428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61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A2BB-8F9C-8801-347E-D56264F6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join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8F9AC-0368-2CE9-D3DF-CF1952C67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4CFAD-40F4-48E2-CC34-117D3A955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2810"/>
            <a:ext cx="8587908" cy="480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96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F92C-2A69-A5A5-EE32-54E24465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148081"/>
            <a:ext cx="9392920" cy="4621784"/>
          </a:xfrm>
        </p:spPr>
        <p:txBody>
          <a:bodyPr anchor="t">
            <a:normAutofit/>
          </a:bodyPr>
          <a:lstStyle/>
          <a:p>
            <a:pPr marL="3657600" lvl="8" indent="0">
              <a:buNone/>
            </a:pPr>
            <a:endParaRPr lang="en-US" sz="2400" dirty="0"/>
          </a:p>
          <a:p>
            <a:pPr marL="3657600" lvl="8" indent="0">
              <a:buNone/>
            </a:pP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8991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040CC-1FA8-D501-B896-03F2351E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 Creating a Storage Account and container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203390-2E25-7FF6-D3A1-CD827775A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4" y="3108220"/>
            <a:ext cx="5828261" cy="30452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BDE425-6338-F6E9-2112-097DC0AFF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3108220"/>
            <a:ext cx="5828261" cy="30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9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888C7-0249-C6CD-F5B3-8DC8C149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Uploading files into the container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63CBD5-5715-06DF-DFCB-1015FCE0F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34" y="3093649"/>
            <a:ext cx="5828261" cy="3074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A12743-D401-906D-1AFA-BC1FBBF3E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3115505"/>
            <a:ext cx="5828261" cy="303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0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C8FB-AAEE-3448-3471-02FCCC8B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Successfully uploaded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66494-C72B-8676-4F38-F73A1AA80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B8385-22ED-A263-22E9-AB64101FE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231420" cy="505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2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E0AFA-8A31-152A-D4C9-E53BFEC2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Metadata and data of the uploaded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F182EF-9C66-8A00-E7D4-2EF8B3E1B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4" y="3006225"/>
            <a:ext cx="5828261" cy="3249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9CC2A4-2C39-917F-CE75-C56BD26C2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3020796"/>
            <a:ext cx="5828261" cy="32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4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B6C3F-1FCC-90D2-7E96-25154889B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Creating a queue activity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01D200-5C02-539B-2D53-22B3BFF83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832" y="2354239"/>
            <a:ext cx="7178336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3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C7732-E8B1-2179-7CE9-F7B7099E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Deploying a static website in the storage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195462-291E-C402-635B-118B83A79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071" y="2354239"/>
            <a:ext cx="7145857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0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4135D-9B56-D331-4D06-029F32A4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Creating a data factory and pipeline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E93A7-8C93-26A4-FAB4-B6B985C5E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4" y="2998940"/>
            <a:ext cx="5828261" cy="3263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AB76A3-F23B-DB95-06F9-6AD3378D8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3013511"/>
            <a:ext cx="5828261" cy="323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7953B-5661-9041-9D4E-58B962EA0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Creating data flows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AA4159-E40E-511A-4794-5640879CF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46191"/>
            <a:ext cx="6780700" cy="376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1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87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Journey Presentation- Custom Week 2</vt:lpstr>
      <vt:lpstr> Creating a Storage Account and container</vt:lpstr>
      <vt:lpstr>Uploading files into the container</vt:lpstr>
      <vt:lpstr>Successfully uploaded files</vt:lpstr>
      <vt:lpstr>Metadata and data of the uploaded file</vt:lpstr>
      <vt:lpstr>Creating a queue activity</vt:lpstr>
      <vt:lpstr>Deploying a static website in the storage account</vt:lpstr>
      <vt:lpstr>Creating a data factory and pipeline</vt:lpstr>
      <vt:lpstr>Creating data flows</vt:lpstr>
      <vt:lpstr>Creating a for each activity</vt:lpstr>
      <vt:lpstr>For each activity</vt:lpstr>
      <vt:lpstr>For each activity deployed successfully</vt:lpstr>
      <vt:lpstr>Creating a data flow</vt:lpstr>
      <vt:lpstr>Adding select and if conditions</vt:lpstr>
      <vt:lpstr>Pipeline runs and monitoring</vt:lpstr>
      <vt:lpstr>Performing join operations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Presentation</dc:title>
  <dc:creator>Thalakottor, Louie A SBOBNG-PTIY/FEB</dc:creator>
  <cp:lastModifiedBy>Thalakottor, Louie A SBOBNG-PTIY/FEB</cp:lastModifiedBy>
  <cp:revision>19</cp:revision>
  <dcterms:created xsi:type="dcterms:W3CDTF">2023-08-24T06:33:19Z</dcterms:created>
  <dcterms:modified xsi:type="dcterms:W3CDTF">2023-09-08T10:38:06Z</dcterms:modified>
</cp:coreProperties>
</file>