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0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5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9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7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2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9B620-C715-DF4B-B1FD-C9D64F505EAF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A378-7624-BA4C-97BE-0FF7D9F75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Excel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first steps into a new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87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first, public records quest pitches.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7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873"/>
            <a:ext cx="8229600" cy="1143000"/>
          </a:xfrm>
        </p:spPr>
        <p:txBody>
          <a:bodyPr/>
          <a:lstStyle/>
          <a:p>
            <a:r>
              <a:rPr lang="en-US" dirty="0" smtClean="0"/>
              <a:t>And now a word about math.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6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873"/>
            <a:ext cx="8229600" cy="1143000"/>
          </a:xfrm>
        </p:spPr>
        <p:txBody>
          <a:bodyPr/>
          <a:lstStyle/>
          <a:p>
            <a:r>
              <a:rPr lang="en-US" dirty="0" smtClean="0"/>
              <a:t>You are not bad at math.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7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4873"/>
            <a:ext cx="8229600" cy="1143000"/>
          </a:xfrm>
        </p:spPr>
        <p:txBody>
          <a:bodyPr/>
          <a:lstStyle/>
          <a:p>
            <a:r>
              <a:rPr lang="en-US" dirty="0" smtClean="0"/>
              <a:t>Stop. Think. 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7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(very) basics.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Rows, columns and cells.</a:t>
            </a:r>
          </a:p>
          <a:p>
            <a:r>
              <a:rPr lang="en-US" dirty="0" smtClean="0"/>
              <a:t>Importing.</a:t>
            </a:r>
          </a:p>
          <a:p>
            <a:r>
              <a:rPr lang="en-US" dirty="0" smtClean="0"/>
              <a:t>Sorting.</a:t>
            </a:r>
          </a:p>
          <a:p>
            <a:r>
              <a:rPr lang="en-US" dirty="0" smtClean="0"/>
              <a:t>Filtering.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9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Macintosh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Excel basics</vt:lpstr>
      <vt:lpstr>But first, public records quest pitches.</vt:lpstr>
      <vt:lpstr>And now a word about math.</vt:lpstr>
      <vt:lpstr>You are not bad at math.</vt:lpstr>
      <vt:lpstr>Stop. Think. Ask.</vt:lpstr>
      <vt:lpstr>Excel (very) basics.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basics</dc:title>
  <dc:creator>Matt Waite</dc:creator>
  <cp:lastModifiedBy>Matt Waite</cp:lastModifiedBy>
  <cp:revision>1</cp:revision>
  <dcterms:created xsi:type="dcterms:W3CDTF">2014-09-02T03:11:09Z</dcterms:created>
  <dcterms:modified xsi:type="dcterms:W3CDTF">2014-09-02T03:18:40Z</dcterms:modified>
</cp:coreProperties>
</file>