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6E86-D265-F046-8753-DBA55F954568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JOUR407 – Data Journalism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Waite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mattwaite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att.waite@unl.edu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5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2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Skills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2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What is data journalism?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3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journalism?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data to tell stories.</a:t>
            </a:r>
          </a:p>
          <a:p>
            <a:r>
              <a:rPr lang="en-US" dirty="0" smtClean="0"/>
              <a:t>Using data to ask better questions.</a:t>
            </a:r>
          </a:p>
          <a:p>
            <a:r>
              <a:rPr lang="en-US" dirty="0" smtClean="0"/>
              <a:t>Using data to find better stories.</a:t>
            </a:r>
          </a:p>
          <a:p>
            <a:r>
              <a:rPr lang="en-US" dirty="0" smtClean="0"/>
              <a:t>Using data to capture people’s attention.</a:t>
            </a:r>
          </a:p>
          <a:p>
            <a:r>
              <a:rPr lang="en-US" dirty="0" smtClean="0"/>
              <a:t>Using data to create understanding.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6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41764"/>
            <a:ext cx="8229600" cy="5516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“Thinking analytically is a skill like carpentry or driving a car. It can be taught, it can be learned, and it can improve with practice. But like many other skills, such as riding a bike, it is not learned by sitting in a classroom and being told how to do it. Analysts learn by doing.” -- Richards J. </a:t>
            </a:r>
            <a:r>
              <a:rPr lang="en-US" dirty="0" err="1" smtClean="0"/>
              <a:t>Heuer</a:t>
            </a:r>
            <a:r>
              <a:rPr lang="en-US" dirty="0" smtClean="0"/>
              <a:t>, Jr., Psychology of Intelligence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The beginners mind.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2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143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JOUR407 – Data Journalism</vt:lpstr>
      <vt:lpstr>Introductions</vt:lpstr>
      <vt:lpstr>Syllabus</vt:lpstr>
      <vt:lpstr>Skills assessment</vt:lpstr>
      <vt:lpstr>What is data journalism?</vt:lpstr>
      <vt:lpstr>What is data journalism?</vt:lpstr>
      <vt:lpstr>Examples.</vt:lpstr>
      <vt:lpstr>“Thinking analytically is a skill like carpentry or driving a car. It can be taught, it can be learned, and it can improve with practice. But like many other skills, such as riding a bike, it is not learned by sitting in a classroom and being told how to do it. Analysts learn by doing.” -- Richards J. Heuer, Jr., Psychology of Intelligence Analysis</vt:lpstr>
      <vt:lpstr>The beginners mind.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JOUR407 – Data Journalism</dc:title>
  <dc:creator>Matt Waite</dc:creator>
  <cp:lastModifiedBy>Matt Waite</cp:lastModifiedBy>
  <cp:revision>2</cp:revision>
  <dcterms:created xsi:type="dcterms:W3CDTF">2014-08-26T02:29:39Z</dcterms:created>
  <dcterms:modified xsi:type="dcterms:W3CDTF">2014-08-26T03:02:38Z</dcterms:modified>
</cp:coreProperties>
</file>