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FF62-CFE8-3749-A213-F8E507DE4B1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0C31-738F-7743-8A34-BF49E5247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.waite@un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kerhour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nytimes.com/interactive/2010/02/26/sports/olympics/20100226-olysymphony.html" TargetMode="External"/><Relationship Id="rId3" Type="http://schemas.openxmlformats.org/officeDocument/2006/relationships/hyperlink" Target="http://www.theguardian.com/news/datablog/gallery/2013/aug/01/16-useless-infographics%23/?picture=414073113&amp;index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Waite</a:t>
            </a:r>
          </a:p>
          <a:p>
            <a:r>
              <a:rPr lang="en-US" dirty="0" smtClean="0"/>
              <a:t>T | TH 2 – 3:15</a:t>
            </a:r>
          </a:p>
          <a:p>
            <a:r>
              <a:rPr lang="en-US" dirty="0" smtClean="0"/>
              <a:t>ANDN 309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matt.waite@unl.edu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mattwaite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syllabus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going to be expected to learn outside of class, on your own, with nothing but spit and guile and Google.</a:t>
            </a:r>
          </a:p>
          <a:p>
            <a:r>
              <a:rPr lang="en-US" dirty="0" smtClean="0"/>
              <a:t>I expect you to fail. A lot. And that’s totally okay because that’s how you learn. It won’t hurt you, mentally or academically.</a:t>
            </a:r>
          </a:p>
          <a:p>
            <a:r>
              <a:rPr lang="en-US" dirty="0" smtClean="0"/>
              <a:t>You’re going to do everything via </a:t>
            </a:r>
            <a:r>
              <a:rPr lang="en-US" dirty="0" err="1" smtClean="0"/>
              <a:t>GitHub</a:t>
            </a:r>
            <a:r>
              <a:rPr lang="en-US" dirty="0" smtClean="0"/>
              <a:t>, which means you’re going to learn version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will be highly experimental and what we do will depend on you and the work you put in.</a:t>
            </a:r>
          </a:p>
          <a:p>
            <a:r>
              <a:rPr lang="en-US" dirty="0" smtClean="0"/>
              <a:t>Effort, ambition and creativity will get you an A in this class. Mailing it in will not go well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class will be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going to learn how to tell a new kind of story, combining visuals with data and narrative to promote understanding.</a:t>
            </a:r>
          </a:p>
          <a:p>
            <a:r>
              <a:rPr lang="en-US" dirty="0" smtClean="0"/>
              <a:t>And, you’re not alone. Stuck? Struggling? Come to Maker Hours. Most Fridays, room 27 in Andersen Hall, 1 to 5.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www.makerhours.org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we’re here to learn.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More like this</a:t>
            </a:r>
            <a:r>
              <a:rPr lang="en-US" dirty="0" smtClean="0"/>
              <a:t>. </a:t>
            </a:r>
          </a:p>
          <a:p>
            <a:r>
              <a:rPr lang="en-US" dirty="0" smtClean="0">
                <a:hlinkClick r:id="rId3"/>
              </a:rPr>
              <a:t>Not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130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 b="46756"/>
          <a:stretch/>
        </p:blipFill>
        <p:spPr>
          <a:xfrm>
            <a:off x="698965" y="1145362"/>
            <a:ext cx="7782001" cy="48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assignment.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Buy the books.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 and sign up for an account.</a:t>
            </a:r>
          </a:p>
          <a:p>
            <a:r>
              <a:rPr lang="en-US" dirty="0" smtClean="0"/>
              <a:t>Download the </a:t>
            </a:r>
            <a:r>
              <a:rPr lang="en-US" dirty="0" err="1" smtClean="0"/>
              <a:t>Git</a:t>
            </a:r>
            <a:r>
              <a:rPr lang="en-US" dirty="0" smtClean="0"/>
              <a:t> installer for your machine (see the </a:t>
            </a:r>
            <a:r>
              <a:rPr lang="en-US" dirty="0" smtClean="0"/>
              <a:t>course schedule)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Clone the repository to your local machine.</a:t>
            </a:r>
          </a:p>
          <a:p>
            <a:r>
              <a:rPr lang="en-US" dirty="0" smtClean="0"/>
              <a:t>Clueless? Confused. Get thee to Google.</a:t>
            </a:r>
          </a:p>
          <a:p>
            <a:r>
              <a:rPr lang="en-US" dirty="0" smtClean="0"/>
              <a:t>Revel in all that you have done. Look upon it for it is good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Watch the assigned videos. Be prepared for quiz/discussion.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302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Visualization</vt:lpstr>
      <vt:lpstr>Introductions</vt:lpstr>
      <vt:lpstr>The syllabus</vt:lpstr>
      <vt:lpstr>How this class will be different</vt:lpstr>
      <vt:lpstr>How this class will be different</vt:lpstr>
      <vt:lpstr>How this class will be different</vt:lpstr>
      <vt:lpstr>What we’re here to learn.</vt:lpstr>
      <vt:lpstr>PowerPoint Presentation</vt:lpstr>
      <vt:lpstr>First assignment.</vt:lpstr>
      <vt:lpstr>Questions?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Matthew Waite</dc:creator>
  <cp:lastModifiedBy>University of Nebraska-Lincoln</cp:lastModifiedBy>
  <cp:revision>11</cp:revision>
  <dcterms:created xsi:type="dcterms:W3CDTF">2013-08-27T17:44:53Z</dcterms:created>
  <dcterms:modified xsi:type="dcterms:W3CDTF">2016-08-23T18:40:45Z</dcterms:modified>
</cp:coreProperties>
</file>